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79" r:id="rId3"/>
    <p:sldId id="257" r:id="rId4"/>
    <p:sldId id="258" r:id="rId5"/>
    <p:sldId id="289" r:id="rId6"/>
    <p:sldId id="288" r:id="rId7"/>
    <p:sldId id="259" r:id="rId8"/>
    <p:sldId id="280" r:id="rId9"/>
    <p:sldId id="281" r:id="rId10"/>
    <p:sldId id="287" r:id="rId11"/>
    <p:sldId id="282" r:id="rId12"/>
    <p:sldId id="283" r:id="rId13"/>
    <p:sldId id="290" r:id="rId14"/>
    <p:sldId id="284" r:id="rId15"/>
    <p:sldId id="285" r:id="rId16"/>
    <p:sldId id="291" r:id="rId17"/>
    <p:sldId id="286" r:id="rId18"/>
  </p:sldIdLst>
  <p:sldSz cx="18288000" cy="10287000"/>
  <p:notesSz cx="6858000" cy="9144000"/>
  <p:embeddedFontLst>
    <p:embeddedFont>
      <p:font typeface="Eczar SemiBold" panose="020B0604020202020204" charset="0"/>
      <p:regular r:id="rId20"/>
      <p:bold r:id="rId21"/>
    </p:embeddedFont>
    <p:embeddedFont>
      <p:font typeface="Cambria Math" panose="02040503050406030204" pitchFamily="18" charset="0"/>
      <p:regular r:id="rId22"/>
    </p:embeddedFont>
    <p:embeddedFont>
      <p:font typeface="Atkinson Hyperlegible" panose="020B0604020202020204" charset="0"/>
      <p:regular r:id="rId23"/>
    </p:embeddedFont>
    <p:embeddedFont>
      <p:font typeface="Eczar Semi-Bold" panose="020B0604020202020204" charset="0"/>
      <p:regular r:id="rId24"/>
      <p:bold r:id="rId25"/>
    </p:embeddedFont>
    <p:embeddedFont>
      <p:font typeface="Jua" panose="020B0604020202020204" charset="-127"/>
      <p:regular r:id="rId26"/>
    </p:embeddedFont>
    <p:embeddedFont>
      <p:font typeface="Atkinson Hyperlegible Bold" panose="020B0604020202020204" charset="0"/>
      <p:regular r:id="rId27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D35"/>
    <a:srgbClr val="FCF8EB"/>
    <a:srgbClr val="F16B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98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6757B-B12B-4AA3-BE10-35C7A7ED836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55E07-16F1-4490-8FB3-557566F3B5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40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55E07-16F1-4490-8FB3-557566F3B5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89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5" Type="http://schemas.openxmlformats.org/officeDocument/2006/relationships/image" Target="../media/image160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24" Type="http://schemas.openxmlformats.org/officeDocument/2006/relationships/image" Target="../media/image12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6.png"/><Relationship Id="rId18" Type="http://schemas.openxmlformats.org/officeDocument/2006/relationships/image" Target="../media/image16.svg"/><Relationship Id="rId26" Type="http://schemas.openxmlformats.org/officeDocument/2006/relationships/image" Target="../media/image160.svg"/><Relationship Id="rId3" Type="http://schemas.openxmlformats.org/officeDocument/2006/relationships/image" Target="../media/image1.png"/><Relationship Id="rId21" Type="http://schemas.openxmlformats.org/officeDocument/2006/relationships/image" Target="../media/image10.png"/><Relationship Id="rId7" Type="http://schemas.openxmlformats.org/officeDocument/2006/relationships/image" Target="../media/image3.png"/><Relationship Id="rId12" Type="http://schemas.openxmlformats.org/officeDocument/2006/relationships/image" Target="../media/image10.svg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5.png"/><Relationship Id="rId24" Type="http://schemas.openxmlformats.org/officeDocument/2006/relationships/image" Target="../media/image22.sv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10" Type="http://schemas.openxmlformats.org/officeDocument/2006/relationships/image" Target="../media/image8.svg"/><Relationship Id="rId19" Type="http://schemas.openxmlformats.org/officeDocument/2006/relationships/image" Target="../media/image9.png"/><Relationship Id="rId4" Type="http://schemas.openxmlformats.org/officeDocument/2006/relationships/image" Target="../media/image2.svg"/><Relationship Id="rId9" Type="http://schemas.openxmlformats.org/officeDocument/2006/relationships/image" Target="../media/image4.png"/><Relationship Id="rId14" Type="http://schemas.openxmlformats.org/officeDocument/2006/relationships/image" Target="../media/image12.svg"/><Relationship Id="rId22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s7GrS0b3FRw&amp;t=1s" TargetMode="External"/><Relationship Id="rId5" Type="http://schemas.openxmlformats.org/officeDocument/2006/relationships/image" Target="../media/image45.sv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7" Type="http://schemas.openxmlformats.org/officeDocument/2006/relationships/image" Target="../media/image2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7.png"/><Relationship Id="rId10" Type="http://schemas.openxmlformats.org/officeDocument/2006/relationships/image" Target="../media/image19.jpeg"/><Relationship Id="rId9" Type="http://schemas.openxmlformats.org/officeDocument/2006/relationships/image" Target="../media/image3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7" Type="http://schemas.openxmlformats.org/officeDocument/2006/relationships/image" Target="../media/image2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11" Type="http://schemas.openxmlformats.org/officeDocument/2006/relationships/hyperlink" Target="https://www.turtlediary.com/game/nets-of-3d-shapes.html" TargetMode="External"/><Relationship Id="rId10" Type="http://schemas.openxmlformats.org/officeDocument/2006/relationships/image" Target="../media/image28.png"/><Relationship Id="rId9" Type="http://schemas.openxmlformats.org/officeDocument/2006/relationships/image" Target="../media/image3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sv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.svg"/><Relationship Id="rId18" Type="http://schemas.openxmlformats.org/officeDocument/2006/relationships/image" Target="../media/image33.png"/><Relationship Id="rId3" Type="http://schemas.openxmlformats.org/officeDocument/2006/relationships/image" Target="../media/image28.svg"/><Relationship Id="rId21" Type="http://schemas.openxmlformats.org/officeDocument/2006/relationships/image" Target="../media/image36.png"/><Relationship Id="rId7" Type="http://schemas.openxmlformats.org/officeDocument/2006/relationships/image" Target="../media/image34.svg"/><Relationship Id="rId12" Type="http://schemas.openxmlformats.org/officeDocument/2006/relationships/image" Target="../media/image2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38.svg"/><Relationship Id="rId5" Type="http://schemas.openxmlformats.org/officeDocument/2006/relationships/image" Target="../media/image32.svg"/><Relationship Id="rId15" Type="http://schemas.openxmlformats.org/officeDocument/2006/relationships/image" Target="../media/image30.png"/><Relationship Id="rId10" Type="http://schemas.openxmlformats.org/officeDocument/2006/relationships/image" Target="../media/image23.png"/><Relationship Id="rId19" Type="http://schemas.openxmlformats.org/officeDocument/2006/relationships/image" Target="../media/image34.png"/><Relationship Id="rId4" Type="http://schemas.openxmlformats.org/officeDocument/2006/relationships/image" Target="../media/image20.png"/><Relationship Id="rId9" Type="http://schemas.openxmlformats.org/officeDocument/2006/relationships/image" Target="../media/image36.svg"/><Relationship Id="rId1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.svg"/><Relationship Id="rId18" Type="http://schemas.openxmlformats.org/officeDocument/2006/relationships/image" Target="../media/image33.png"/><Relationship Id="rId3" Type="http://schemas.openxmlformats.org/officeDocument/2006/relationships/image" Target="../media/image28.svg"/><Relationship Id="rId21" Type="http://schemas.openxmlformats.org/officeDocument/2006/relationships/image" Target="../media/image36.png"/><Relationship Id="rId7" Type="http://schemas.openxmlformats.org/officeDocument/2006/relationships/image" Target="../media/image34.svg"/><Relationship Id="rId12" Type="http://schemas.openxmlformats.org/officeDocument/2006/relationships/image" Target="../media/image2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38.svg"/><Relationship Id="rId5" Type="http://schemas.openxmlformats.org/officeDocument/2006/relationships/image" Target="../media/image32.svg"/><Relationship Id="rId15" Type="http://schemas.openxmlformats.org/officeDocument/2006/relationships/image" Target="../media/image30.png"/><Relationship Id="rId10" Type="http://schemas.openxmlformats.org/officeDocument/2006/relationships/image" Target="../media/image23.png"/><Relationship Id="rId19" Type="http://schemas.openxmlformats.org/officeDocument/2006/relationships/image" Target="../media/image34.png"/><Relationship Id="rId4" Type="http://schemas.openxmlformats.org/officeDocument/2006/relationships/image" Target="../media/image20.png"/><Relationship Id="rId9" Type="http://schemas.openxmlformats.org/officeDocument/2006/relationships/image" Target="../media/image36.svg"/><Relationship Id="rId1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.svg"/><Relationship Id="rId3" Type="http://schemas.openxmlformats.org/officeDocument/2006/relationships/image" Target="../media/image28.svg"/><Relationship Id="rId7" Type="http://schemas.openxmlformats.org/officeDocument/2006/relationships/image" Target="../media/image34.svg"/><Relationship Id="rId12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38.svg"/><Relationship Id="rId5" Type="http://schemas.openxmlformats.org/officeDocument/2006/relationships/image" Target="../media/image32.sv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3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7" Type="http://schemas.openxmlformats.org/officeDocument/2006/relationships/hyperlink" Target="https://www.youtube.com/watch?v=9pjDhl4dWN8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uZ8Jy1xgqPU&amp;t=44s" TargetMode="External"/><Relationship Id="rId5" Type="http://schemas.openxmlformats.org/officeDocument/2006/relationships/image" Target="../media/image45.sv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6.svg"/><Relationship Id="rId10" Type="http://schemas.openxmlformats.org/officeDocument/2006/relationships/image" Target="../media/image19.jpeg"/><Relationship Id="rId4" Type="http://schemas.openxmlformats.org/officeDocument/2006/relationships/image" Target="../media/image16.png"/><Relationship Id="rId9" Type="http://schemas.openxmlformats.org/officeDocument/2006/relationships/image" Target="../media/image3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.svg"/><Relationship Id="rId3" Type="http://schemas.openxmlformats.org/officeDocument/2006/relationships/image" Target="../media/image28.svg"/><Relationship Id="rId7" Type="http://schemas.openxmlformats.org/officeDocument/2006/relationships/image" Target="../media/image34.svg"/><Relationship Id="rId12" Type="http://schemas.openxmlformats.org/officeDocument/2006/relationships/image" Target="../media/image2.png"/><Relationship Id="rId2" Type="http://schemas.openxmlformats.org/officeDocument/2006/relationships/image" Target="../media/image17.png"/><Relationship Id="rId16" Type="http://schemas.openxmlformats.org/officeDocument/2006/relationships/hyperlink" Target="https://www.youtube.com/watch?v=eVDqk-39TZQ&amp;t=1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38.svg"/><Relationship Id="rId5" Type="http://schemas.openxmlformats.org/officeDocument/2006/relationships/image" Target="../media/image32.svg"/><Relationship Id="rId15" Type="http://schemas.openxmlformats.org/officeDocument/2006/relationships/image" Target="../media/image19.jpe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36.sv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sv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5" Type="http://schemas.openxmlformats.org/officeDocument/2006/relationships/image" Target="../media/image160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24" Type="http://schemas.openxmlformats.org/officeDocument/2006/relationships/image" Target="../media/image12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30.sv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30.sv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ordwall.net/resource/26016904/math/3d-shapes" TargetMode="External"/><Relationship Id="rId5" Type="http://schemas.openxmlformats.org/officeDocument/2006/relationships/image" Target="../media/image30.sv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D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H="1">
            <a:off x="3995915" y="-6204896"/>
            <a:ext cx="10296170" cy="21621750"/>
          </a:xfrm>
          <a:custGeom>
            <a:avLst/>
            <a:gdLst/>
            <a:ahLst/>
            <a:cxnLst/>
            <a:rect l="l" t="t" r="r" b="b"/>
            <a:pathLst>
              <a:path w="10296170" h="21621750">
                <a:moveTo>
                  <a:pt x="10296170" y="0"/>
                </a:moveTo>
                <a:lnTo>
                  <a:pt x="0" y="0"/>
                </a:lnTo>
                <a:lnTo>
                  <a:pt x="0" y="21621750"/>
                </a:lnTo>
                <a:lnTo>
                  <a:pt x="10296170" y="21621750"/>
                </a:lnTo>
                <a:lnTo>
                  <a:pt x="1029617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55658" t="-9035" b="-371"/>
            </a:stretch>
          </a:blipFill>
        </p:spPr>
      </p:sp>
      <p:sp>
        <p:nvSpPr>
          <p:cNvPr id="3" name="Freeform 3"/>
          <p:cNvSpPr/>
          <p:nvPr/>
        </p:nvSpPr>
        <p:spPr>
          <a:xfrm rot="-1722308">
            <a:off x="-1837955" y="-763998"/>
            <a:ext cx="9326622" cy="2492752"/>
          </a:xfrm>
          <a:custGeom>
            <a:avLst/>
            <a:gdLst/>
            <a:ahLst/>
            <a:cxnLst/>
            <a:rect l="l" t="t" r="r" b="b"/>
            <a:pathLst>
              <a:path w="9326622" h="2492752">
                <a:moveTo>
                  <a:pt x="0" y="0"/>
                </a:moveTo>
                <a:lnTo>
                  <a:pt x="9326623" y="0"/>
                </a:lnTo>
                <a:lnTo>
                  <a:pt x="9326623" y="2492752"/>
                </a:lnTo>
                <a:lnTo>
                  <a:pt x="0" y="24927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10314">
            <a:off x="4189103" y="-1613826"/>
            <a:ext cx="9326622" cy="2492752"/>
          </a:xfrm>
          <a:custGeom>
            <a:avLst/>
            <a:gdLst/>
            <a:ahLst/>
            <a:cxnLst/>
            <a:rect l="l" t="t" r="r" b="b"/>
            <a:pathLst>
              <a:path w="9326622" h="2492752">
                <a:moveTo>
                  <a:pt x="0" y="0"/>
                </a:moveTo>
                <a:lnTo>
                  <a:pt x="9326622" y="0"/>
                </a:lnTo>
                <a:lnTo>
                  <a:pt x="9326622" y="2492752"/>
                </a:lnTo>
                <a:lnTo>
                  <a:pt x="0" y="24927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37214" y="6302073"/>
            <a:ext cx="8313219" cy="5032319"/>
            <a:chOff x="0" y="0"/>
            <a:chExt cx="11084292" cy="6709759"/>
          </a:xfrm>
        </p:grpSpPr>
        <p:sp>
          <p:nvSpPr>
            <p:cNvPr id="6" name="Freeform 6"/>
            <p:cNvSpPr/>
            <p:nvPr/>
          </p:nvSpPr>
          <p:spPr>
            <a:xfrm>
              <a:off x="7758815" y="0"/>
              <a:ext cx="2645138" cy="5531657"/>
            </a:xfrm>
            <a:custGeom>
              <a:avLst/>
              <a:gdLst/>
              <a:ahLst/>
              <a:cxnLst/>
              <a:rect l="l" t="t" r="r" b="b"/>
              <a:pathLst>
                <a:path w="2645138" h="5531657">
                  <a:moveTo>
                    <a:pt x="0" y="0"/>
                  </a:moveTo>
                  <a:lnTo>
                    <a:pt x="2645138" y="0"/>
                  </a:lnTo>
                  <a:lnTo>
                    <a:pt x="2645138" y="5531657"/>
                  </a:lnTo>
                  <a:lnTo>
                    <a:pt x="0" y="5531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-840405" flipH="1">
              <a:off x="193115" y="4143720"/>
              <a:ext cx="4106857" cy="2100258"/>
            </a:xfrm>
            <a:custGeom>
              <a:avLst/>
              <a:gdLst/>
              <a:ahLst/>
              <a:cxnLst/>
              <a:rect l="l" t="t" r="r" b="b"/>
              <a:pathLst>
                <a:path w="4106857" h="2100258">
                  <a:moveTo>
                    <a:pt x="4106857" y="0"/>
                  </a:moveTo>
                  <a:lnTo>
                    <a:pt x="0" y="0"/>
                  </a:lnTo>
                  <a:lnTo>
                    <a:pt x="0" y="2100258"/>
                  </a:lnTo>
                  <a:lnTo>
                    <a:pt x="4106857" y="2100258"/>
                  </a:lnTo>
                  <a:lnTo>
                    <a:pt x="4106857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r="-103896" b="-6561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2759748" y="3496543"/>
              <a:ext cx="3952377" cy="2328309"/>
            </a:xfrm>
            <a:custGeom>
              <a:avLst/>
              <a:gdLst/>
              <a:ahLst/>
              <a:cxnLst/>
              <a:rect l="l" t="t" r="r" b="b"/>
              <a:pathLst>
                <a:path w="3952377" h="2328309">
                  <a:moveTo>
                    <a:pt x="0" y="0"/>
                  </a:moveTo>
                  <a:lnTo>
                    <a:pt x="3952377" y="0"/>
                  </a:lnTo>
                  <a:lnTo>
                    <a:pt x="3952377" y="2328309"/>
                  </a:lnTo>
                  <a:lnTo>
                    <a:pt x="0" y="23283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5736138" y="1824220"/>
              <a:ext cx="2918764" cy="3707437"/>
            </a:xfrm>
            <a:custGeom>
              <a:avLst/>
              <a:gdLst/>
              <a:ahLst/>
              <a:cxnLst/>
              <a:rect l="l" t="t" r="r" b="b"/>
              <a:pathLst>
                <a:path w="2918764" h="3707437">
                  <a:moveTo>
                    <a:pt x="0" y="0"/>
                  </a:moveTo>
                  <a:lnTo>
                    <a:pt x="2918764" y="0"/>
                  </a:lnTo>
                  <a:lnTo>
                    <a:pt x="2918764" y="3707437"/>
                  </a:lnTo>
                  <a:lnTo>
                    <a:pt x="0" y="37074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-6716125">
              <a:off x="7715920" y="2705468"/>
              <a:ext cx="2885909" cy="2989171"/>
            </a:xfrm>
            <a:custGeom>
              <a:avLst/>
              <a:gdLst/>
              <a:ahLst/>
              <a:cxnLst/>
              <a:rect l="l" t="t" r="r" b="b"/>
              <a:pathLst>
                <a:path w="2885909" h="2989171">
                  <a:moveTo>
                    <a:pt x="0" y="0"/>
                  </a:moveTo>
                  <a:lnTo>
                    <a:pt x="2885908" y="0"/>
                  </a:lnTo>
                  <a:lnTo>
                    <a:pt x="2885908" y="2989171"/>
                  </a:lnTo>
                  <a:lnTo>
                    <a:pt x="0" y="29891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5299670">
              <a:off x="5300041" y="1330040"/>
              <a:ext cx="1894670" cy="2968856"/>
            </a:xfrm>
            <a:custGeom>
              <a:avLst/>
              <a:gdLst/>
              <a:ahLst/>
              <a:cxnLst/>
              <a:rect l="l" t="t" r="r" b="b"/>
              <a:pathLst>
                <a:path w="1894670" h="2968856">
                  <a:moveTo>
                    <a:pt x="0" y="0"/>
                  </a:moveTo>
                  <a:lnTo>
                    <a:pt x="1894670" y="0"/>
                  </a:lnTo>
                  <a:lnTo>
                    <a:pt x="1894670" y="2968856"/>
                  </a:lnTo>
                  <a:lnTo>
                    <a:pt x="0" y="29688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2" name="Freeform 12"/>
          <p:cNvSpPr/>
          <p:nvPr/>
        </p:nvSpPr>
        <p:spPr>
          <a:xfrm rot="-2412439">
            <a:off x="475089" y="1718221"/>
            <a:ext cx="1107222" cy="497243"/>
          </a:xfrm>
          <a:custGeom>
            <a:avLst/>
            <a:gdLst/>
            <a:ahLst/>
            <a:cxnLst/>
            <a:rect l="l" t="t" r="r" b="b"/>
            <a:pathLst>
              <a:path w="1107222" h="497243">
                <a:moveTo>
                  <a:pt x="0" y="0"/>
                </a:moveTo>
                <a:lnTo>
                  <a:pt x="1107222" y="0"/>
                </a:lnTo>
                <a:lnTo>
                  <a:pt x="1107222" y="497243"/>
                </a:lnTo>
                <a:lnTo>
                  <a:pt x="0" y="49724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3232776" y="7930681"/>
            <a:ext cx="700858" cy="693212"/>
          </a:xfrm>
          <a:custGeom>
            <a:avLst/>
            <a:gdLst/>
            <a:ahLst/>
            <a:cxnLst/>
            <a:rect l="l" t="t" r="r" b="b"/>
            <a:pathLst>
              <a:path w="700858" h="693212">
                <a:moveTo>
                  <a:pt x="0" y="0"/>
                </a:moveTo>
                <a:lnTo>
                  <a:pt x="700857" y="0"/>
                </a:lnTo>
                <a:lnTo>
                  <a:pt x="700857" y="693212"/>
                </a:lnTo>
                <a:lnTo>
                  <a:pt x="0" y="69321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4858036" y="209217"/>
            <a:ext cx="316867" cy="546322"/>
          </a:xfrm>
          <a:custGeom>
            <a:avLst/>
            <a:gdLst/>
            <a:ahLst/>
            <a:cxnLst/>
            <a:rect l="l" t="t" r="r" b="b"/>
            <a:pathLst>
              <a:path w="316867" h="546322">
                <a:moveTo>
                  <a:pt x="0" y="0"/>
                </a:moveTo>
                <a:lnTo>
                  <a:pt x="316867" y="0"/>
                </a:lnTo>
                <a:lnTo>
                  <a:pt x="316867" y="546322"/>
                </a:lnTo>
                <a:lnTo>
                  <a:pt x="0" y="54632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611999" y="349370"/>
            <a:ext cx="787228" cy="812337"/>
          </a:xfrm>
          <a:custGeom>
            <a:avLst/>
            <a:gdLst/>
            <a:ahLst/>
            <a:cxnLst/>
            <a:rect l="l" t="t" r="r" b="b"/>
            <a:pathLst>
              <a:path w="787228" h="812337">
                <a:moveTo>
                  <a:pt x="0" y="0"/>
                </a:moveTo>
                <a:lnTo>
                  <a:pt x="787229" y="0"/>
                </a:lnTo>
                <a:lnTo>
                  <a:pt x="787229" y="812337"/>
                </a:lnTo>
                <a:lnTo>
                  <a:pt x="0" y="81233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11"/>
          <p:cNvSpPr txBox="1"/>
          <p:nvPr/>
        </p:nvSpPr>
        <p:spPr>
          <a:xfrm>
            <a:off x="5036522" y="1164913"/>
            <a:ext cx="8897112" cy="25574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99"/>
              </a:lnSpc>
            </a:pPr>
            <a:r>
              <a:rPr lang="en-US" sz="11500" dirty="0" smtClean="0">
                <a:solidFill>
                  <a:srgbClr val="000000"/>
                </a:solidFill>
                <a:latin typeface="Eczar SemiBold"/>
                <a:ea typeface="Eczar SemiBold"/>
                <a:cs typeface="Eczar SemiBold"/>
                <a:sym typeface="Eczar SemiBold"/>
              </a:rPr>
              <a:t>GEOMETRIC SOLIDS</a:t>
            </a:r>
            <a:endParaRPr lang="en-US" sz="9999" dirty="0">
              <a:solidFill>
                <a:srgbClr val="000000"/>
              </a:solidFill>
              <a:latin typeface="Eczar SemiBold"/>
              <a:ea typeface="Eczar SemiBold"/>
              <a:cs typeface="Eczar SemiBold"/>
              <a:sym typeface="Eczar SemiBold"/>
            </a:endParaRPr>
          </a:p>
        </p:txBody>
      </p:sp>
      <p:sp>
        <p:nvSpPr>
          <p:cNvPr id="21" name="TextBox 12"/>
          <p:cNvSpPr txBox="1"/>
          <p:nvPr/>
        </p:nvSpPr>
        <p:spPr>
          <a:xfrm>
            <a:off x="2472740" y="4086300"/>
            <a:ext cx="13583585" cy="1487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60"/>
              </a:lnSpc>
            </a:pPr>
            <a:r>
              <a:rPr lang="en-US" sz="3200" b="1" spc="41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DATE:_____________</a:t>
            </a:r>
          </a:p>
          <a:p>
            <a:pPr algn="l">
              <a:lnSpc>
                <a:spcPts val="2860"/>
              </a:lnSpc>
            </a:pPr>
            <a:endParaRPr lang="en-US" sz="3200" b="1" spc="411" dirty="0" smtClean="0">
              <a:solidFill>
                <a:srgbClr val="000000"/>
              </a:solidFill>
              <a:latin typeface="Atkinson Hyperlegible Bold"/>
              <a:ea typeface="Atkinson Hyperlegible Bold"/>
              <a:cs typeface="Atkinson Hyperlegible Bold"/>
              <a:sym typeface="Atkinson Hyperlegible Bold"/>
            </a:endParaRPr>
          </a:p>
          <a:p>
            <a:pPr>
              <a:lnSpc>
                <a:spcPts val="2860"/>
              </a:lnSpc>
            </a:pPr>
            <a:r>
              <a:rPr lang="en-US" sz="3200" b="1" spc="411" dirty="0" smtClean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INDICATOR</a:t>
            </a:r>
            <a:r>
              <a:rPr lang="en-US" sz="3200" b="1" spc="41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: To identify properties and characteristics of solids and flat </a:t>
            </a:r>
            <a:r>
              <a:rPr lang="en-US" sz="3200" b="1" spc="411" dirty="0" smtClean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figures.  </a:t>
            </a:r>
            <a:endParaRPr lang="en-US" sz="3200" b="1" spc="411" dirty="0">
              <a:solidFill>
                <a:srgbClr val="000000"/>
              </a:solidFill>
              <a:latin typeface="Atkinson Hyperlegible Bold"/>
              <a:ea typeface="Atkinson Hyperlegible Bold"/>
              <a:cs typeface="Atkinson Hyperlegible Bold"/>
              <a:sym typeface="Atkinson Hyperlegible Bold"/>
            </a:endParaRPr>
          </a:p>
        </p:txBody>
      </p:sp>
      <p:sp>
        <p:nvSpPr>
          <p:cNvPr id="22" name="Freeform 13"/>
          <p:cNvSpPr/>
          <p:nvPr/>
        </p:nvSpPr>
        <p:spPr>
          <a:xfrm>
            <a:off x="6666154" y="6543070"/>
            <a:ext cx="6191546" cy="1542258"/>
          </a:xfrm>
          <a:custGeom>
            <a:avLst/>
            <a:gdLst/>
            <a:ahLst/>
            <a:cxnLst/>
            <a:rect l="l" t="t" r="r" b="b"/>
            <a:pathLst>
              <a:path w="6191546" h="1542258">
                <a:moveTo>
                  <a:pt x="0" y="0"/>
                </a:moveTo>
                <a:lnTo>
                  <a:pt x="6191546" y="0"/>
                </a:lnTo>
                <a:lnTo>
                  <a:pt x="6191546" y="1542258"/>
                </a:lnTo>
                <a:lnTo>
                  <a:pt x="0" y="154225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23" name="TextBox 14"/>
          <p:cNvSpPr txBox="1"/>
          <p:nvPr/>
        </p:nvSpPr>
        <p:spPr>
          <a:xfrm>
            <a:off x="7477034" y="6803024"/>
            <a:ext cx="4569786" cy="977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3500" b="1">
                <a:solidFill>
                  <a:srgbClr val="FFFFFF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Fifth grade </a:t>
            </a:r>
          </a:p>
          <a:p>
            <a:pPr algn="ctr">
              <a:lnSpc>
                <a:spcPts val="3850"/>
              </a:lnSpc>
            </a:pPr>
            <a:r>
              <a:rPr lang="en-US" sz="3500">
                <a:solidFill>
                  <a:srgbClr val="FFFFF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H="1">
            <a:off x="3995915" y="-6204896"/>
            <a:ext cx="10296170" cy="21621750"/>
          </a:xfrm>
          <a:custGeom>
            <a:avLst/>
            <a:gdLst/>
            <a:ahLst/>
            <a:cxnLst/>
            <a:rect l="l" t="t" r="r" b="b"/>
            <a:pathLst>
              <a:path w="10296170" h="21621750">
                <a:moveTo>
                  <a:pt x="10296170" y="0"/>
                </a:moveTo>
                <a:lnTo>
                  <a:pt x="0" y="0"/>
                </a:lnTo>
                <a:lnTo>
                  <a:pt x="0" y="21621750"/>
                </a:lnTo>
                <a:lnTo>
                  <a:pt x="10296170" y="21621750"/>
                </a:lnTo>
                <a:lnTo>
                  <a:pt x="1029617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l="-55658" t="-9035" b="-371"/>
            </a:stretch>
          </a:blipFill>
        </p:spPr>
      </p:sp>
      <p:sp>
        <p:nvSpPr>
          <p:cNvPr id="3" name="Freeform 3"/>
          <p:cNvSpPr/>
          <p:nvPr/>
        </p:nvSpPr>
        <p:spPr>
          <a:xfrm rot="-1722308">
            <a:off x="-1837955" y="-763998"/>
            <a:ext cx="9326622" cy="2492752"/>
          </a:xfrm>
          <a:custGeom>
            <a:avLst/>
            <a:gdLst/>
            <a:ahLst/>
            <a:cxnLst/>
            <a:rect l="l" t="t" r="r" b="b"/>
            <a:pathLst>
              <a:path w="9326622" h="2492752">
                <a:moveTo>
                  <a:pt x="0" y="0"/>
                </a:moveTo>
                <a:lnTo>
                  <a:pt x="9326623" y="0"/>
                </a:lnTo>
                <a:lnTo>
                  <a:pt x="9326623" y="2492752"/>
                </a:lnTo>
                <a:lnTo>
                  <a:pt x="0" y="24927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10314">
            <a:off x="4189103" y="-1613826"/>
            <a:ext cx="9326622" cy="2492752"/>
          </a:xfrm>
          <a:custGeom>
            <a:avLst/>
            <a:gdLst/>
            <a:ahLst/>
            <a:cxnLst/>
            <a:rect l="l" t="t" r="r" b="b"/>
            <a:pathLst>
              <a:path w="9326622" h="2492752">
                <a:moveTo>
                  <a:pt x="0" y="0"/>
                </a:moveTo>
                <a:lnTo>
                  <a:pt x="9326622" y="0"/>
                </a:lnTo>
                <a:lnTo>
                  <a:pt x="9326622" y="2492752"/>
                </a:lnTo>
                <a:lnTo>
                  <a:pt x="0" y="24927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37214" y="6302073"/>
            <a:ext cx="8313219" cy="5032319"/>
            <a:chOff x="0" y="0"/>
            <a:chExt cx="11084292" cy="6709759"/>
          </a:xfrm>
        </p:grpSpPr>
        <p:sp>
          <p:nvSpPr>
            <p:cNvPr id="6" name="Freeform 6"/>
            <p:cNvSpPr/>
            <p:nvPr/>
          </p:nvSpPr>
          <p:spPr>
            <a:xfrm>
              <a:off x="7758815" y="0"/>
              <a:ext cx="2645138" cy="5531657"/>
            </a:xfrm>
            <a:custGeom>
              <a:avLst/>
              <a:gdLst/>
              <a:ahLst/>
              <a:cxnLst/>
              <a:rect l="l" t="t" r="r" b="b"/>
              <a:pathLst>
                <a:path w="2645138" h="5531657">
                  <a:moveTo>
                    <a:pt x="0" y="0"/>
                  </a:moveTo>
                  <a:lnTo>
                    <a:pt x="2645138" y="0"/>
                  </a:lnTo>
                  <a:lnTo>
                    <a:pt x="2645138" y="5531657"/>
                  </a:lnTo>
                  <a:lnTo>
                    <a:pt x="0" y="5531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-840405" flipH="1">
              <a:off x="193115" y="4143720"/>
              <a:ext cx="4106857" cy="2100258"/>
            </a:xfrm>
            <a:custGeom>
              <a:avLst/>
              <a:gdLst/>
              <a:ahLst/>
              <a:cxnLst/>
              <a:rect l="l" t="t" r="r" b="b"/>
              <a:pathLst>
                <a:path w="4106857" h="2100258">
                  <a:moveTo>
                    <a:pt x="4106857" y="0"/>
                  </a:moveTo>
                  <a:lnTo>
                    <a:pt x="0" y="0"/>
                  </a:lnTo>
                  <a:lnTo>
                    <a:pt x="0" y="2100258"/>
                  </a:lnTo>
                  <a:lnTo>
                    <a:pt x="4106857" y="2100258"/>
                  </a:lnTo>
                  <a:lnTo>
                    <a:pt x="4106857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 r="-103896" b="-6561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2759748" y="3496543"/>
              <a:ext cx="3952377" cy="2328309"/>
            </a:xfrm>
            <a:custGeom>
              <a:avLst/>
              <a:gdLst/>
              <a:ahLst/>
              <a:cxnLst/>
              <a:rect l="l" t="t" r="r" b="b"/>
              <a:pathLst>
                <a:path w="3952377" h="2328309">
                  <a:moveTo>
                    <a:pt x="0" y="0"/>
                  </a:moveTo>
                  <a:lnTo>
                    <a:pt x="3952377" y="0"/>
                  </a:lnTo>
                  <a:lnTo>
                    <a:pt x="3952377" y="2328309"/>
                  </a:lnTo>
                  <a:lnTo>
                    <a:pt x="0" y="23283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5736138" y="1824220"/>
              <a:ext cx="2918764" cy="3707437"/>
            </a:xfrm>
            <a:custGeom>
              <a:avLst/>
              <a:gdLst/>
              <a:ahLst/>
              <a:cxnLst/>
              <a:rect l="l" t="t" r="r" b="b"/>
              <a:pathLst>
                <a:path w="2918764" h="3707437">
                  <a:moveTo>
                    <a:pt x="0" y="0"/>
                  </a:moveTo>
                  <a:lnTo>
                    <a:pt x="2918764" y="0"/>
                  </a:lnTo>
                  <a:lnTo>
                    <a:pt x="2918764" y="3707437"/>
                  </a:lnTo>
                  <a:lnTo>
                    <a:pt x="0" y="37074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-6716125">
              <a:off x="7715920" y="2705468"/>
              <a:ext cx="2885909" cy="2989171"/>
            </a:xfrm>
            <a:custGeom>
              <a:avLst/>
              <a:gdLst/>
              <a:ahLst/>
              <a:cxnLst/>
              <a:rect l="l" t="t" r="r" b="b"/>
              <a:pathLst>
                <a:path w="2885909" h="2989171">
                  <a:moveTo>
                    <a:pt x="0" y="0"/>
                  </a:moveTo>
                  <a:lnTo>
                    <a:pt x="2885908" y="0"/>
                  </a:lnTo>
                  <a:lnTo>
                    <a:pt x="2885908" y="2989171"/>
                  </a:lnTo>
                  <a:lnTo>
                    <a:pt x="0" y="29891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5299670">
              <a:off x="5300041" y="1330040"/>
              <a:ext cx="1894670" cy="2968856"/>
            </a:xfrm>
            <a:custGeom>
              <a:avLst/>
              <a:gdLst/>
              <a:ahLst/>
              <a:cxnLst/>
              <a:rect l="l" t="t" r="r" b="b"/>
              <a:pathLst>
                <a:path w="1894670" h="2968856">
                  <a:moveTo>
                    <a:pt x="0" y="0"/>
                  </a:moveTo>
                  <a:lnTo>
                    <a:pt x="1894670" y="0"/>
                  </a:lnTo>
                  <a:lnTo>
                    <a:pt x="1894670" y="2968856"/>
                  </a:lnTo>
                  <a:lnTo>
                    <a:pt x="0" y="29688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xmlns="" r:embed="rId1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2" name="Freeform 12"/>
          <p:cNvSpPr/>
          <p:nvPr/>
        </p:nvSpPr>
        <p:spPr>
          <a:xfrm rot="-2412439">
            <a:off x="475089" y="1718221"/>
            <a:ext cx="1107222" cy="497243"/>
          </a:xfrm>
          <a:custGeom>
            <a:avLst/>
            <a:gdLst/>
            <a:ahLst/>
            <a:cxnLst/>
            <a:rect l="l" t="t" r="r" b="b"/>
            <a:pathLst>
              <a:path w="1107222" h="497243">
                <a:moveTo>
                  <a:pt x="0" y="0"/>
                </a:moveTo>
                <a:lnTo>
                  <a:pt x="1107222" y="0"/>
                </a:lnTo>
                <a:lnTo>
                  <a:pt x="1107222" y="497243"/>
                </a:lnTo>
                <a:lnTo>
                  <a:pt x="0" y="49724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3232776" y="7930681"/>
            <a:ext cx="700858" cy="693212"/>
          </a:xfrm>
          <a:custGeom>
            <a:avLst/>
            <a:gdLst/>
            <a:ahLst/>
            <a:cxnLst/>
            <a:rect l="l" t="t" r="r" b="b"/>
            <a:pathLst>
              <a:path w="700858" h="693212">
                <a:moveTo>
                  <a:pt x="0" y="0"/>
                </a:moveTo>
                <a:lnTo>
                  <a:pt x="700857" y="0"/>
                </a:lnTo>
                <a:lnTo>
                  <a:pt x="700857" y="693212"/>
                </a:lnTo>
                <a:lnTo>
                  <a:pt x="0" y="69321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4858036" y="209217"/>
            <a:ext cx="316867" cy="546322"/>
          </a:xfrm>
          <a:custGeom>
            <a:avLst/>
            <a:gdLst/>
            <a:ahLst/>
            <a:cxnLst/>
            <a:rect l="l" t="t" r="r" b="b"/>
            <a:pathLst>
              <a:path w="316867" h="546322">
                <a:moveTo>
                  <a:pt x="0" y="0"/>
                </a:moveTo>
                <a:lnTo>
                  <a:pt x="316867" y="0"/>
                </a:lnTo>
                <a:lnTo>
                  <a:pt x="316867" y="546322"/>
                </a:lnTo>
                <a:lnTo>
                  <a:pt x="0" y="546322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611999" y="349370"/>
            <a:ext cx="787228" cy="812337"/>
          </a:xfrm>
          <a:custGeom>
            <a:avLst/>
            <a:gdLst/>
            <a:ahLst/>
            <a:cxnLst/>
            <a:rect l="l" t="t" r="r" b="b"/>
            <a:pathLst>
              <a:path w="787228" h="812337">
                <a:moveTo>
                  <a:pt x="0" y="0"/>
                </a:moveTo>
                <a:lnTo>
                  <a:pt x="787229" y="0"/>
                </a:lnTo>
                <a:lnTo>
                  <a:pt x="787229" y="812337"/>
                </a:lnTo>
                <a:lnTo>
                  <a:pt x="0" y="812337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11"/>
          <p:cNvSpPr txBox="1"/>
          <p:nvPr/>
        </p:nvSpPr>
        <p:spPr>
          <a:xfrm>
            <a:off x="5036522" y="1164913"/>
            <a:ext cx="8897112" cy="25574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99"/>
              </a:lnSpc>
            </a:pPr>
            <a:r>
              <a:rPr lang="en-US" sz="11500" dirty="0" smtClean="0">
                <a:solidFill>
                  <a:srgbClr val="000000"/>
                </a:solidFill>
                <a:latin typeface="Eczar SemiBold"/>
                <a:ea typeface="Eczar SemiBold"/>
                <a:cs typeface="Eczar SemiBold"/>
                <a:sym typeface="Eczar SemiBold"/>
              </a:rPr>
              <a:t>GEOMETRIC SOLIDS</a:t>
            </a:r>
            <a:endParaRPr lang="en-US" sz="9999" dirty="0">
              <a:solidFill>
                <a:srgbClr val="000000"/>
              </a:solidFill>
              <a:latin typeface="Eczar SemiBold"/>
              <a:ea typeface="Eczar SemiBold"/>
              <a:cs typeface="Eczar SemiBold"/>
              <a:sym typeface="Eczar SemiBold"/>
            </a:endParaRPr>
          </a:p>
        </p:txBody>
      </p:sp>
      <p:sp>
        <p:nvSpPr>
          <p:cNvPr id="21" name="TextBox 12"/>
          <p:cNvSpPr txBox="1"/>
          <p:nvPr/>
        </p:nvSpPr>
        <p:spPr>
          <a:xfrm>
            <a:off x="2472740" y="4086300"/>
            <a:ext cx="13583585" cy="1487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60"/>
              </a:lnSpc>
            </a:pPr>
            <a:r>
              <a:rPr lang="en-US" sz="3200" b="1" spc="41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DATE:_____________</a:t>
            </a:r>
          </a:p>
          <a:p>
            <a:pPr algn="l">
              <a:lnSpc>
                <a:spcPts val="2860"/>
              </a:lnSpc>
            </a:pPr>
            <a:endParaRPr lang="en-US" sz="3200" b="1" spc="411" dirty="0" smtClean="0">
              <a:solidFill>
                <a:srgbClr val="000000"/>
              </a:solidFill>
              <a:latin typeface="Atkinson Hyperlegible Bold"/>
              <a:ea typeface="Atkinson Hyperlegible Bold"/>
              <a:cs typeface="Atkinson Hyperlegible Bold"/>
              <a:sym typeface="Atkinson Hyperlegible Bold"/>
            </a:endParaRPr>
          </a:p>
          <a:p>
            <a:pPr>
              <a:lnSpc>
                <a:spcPts val="2860"/>
              </a:lnSpc>
            </a:pPr>
            <a:r>
              <a:rPr lang="en-US" sz="3200" b="1" spc="411" dirty="0" smtClean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INDICATOR</a:t>
            </a:r>
            <a:r>
              <a:rPr lang="en-US" sz="3200" b="1" spc="41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: To identify properties and characteristics of solids and flat </a:t>
            </a:r>
            <a:r>
              <a:rPr lang="en-US" sz="3200" b="1" spc="411" dirty="0" smtClean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figures.  </a:t>
            </a:r>
            <a:endParaRPr lang="en-US" sz="3200" b="1" spc="411" dirty="0">
              <a:solidFill>
                <a:srgbClr val="000000"/>
              </a:solidFill>
              <a:latin typeface="Atkinson Hyperlegible Bold"/>
              <a:ea typeface="Atkinson Hyperlegible Bold"/>
              <a:cs typeface="Atkinson Hyperlegible Bold"/>
              <a:sym typeface="Atkinson Hyperlegible Bold"/>
            </a:endParaRPr>
          </a:p>
        </p:txBody>
      </p:sp>
      <p:sp>
        <p:nvSpPr>
          <p:cNvPr id="22" name="Freeform 13"/>
          <p:cNvSpPr/>
          <p:nvPr/>
        </p:nvSpPr>
        <p:spPr>
          <a:xfrm>
            <a:off x="6666154" y="6543070"/>
            <a:ext cx="6191546" cy="1542258"/>
          </a:xfrm>
          <a:custGeom>
            <a:avLst/>
            <a:gdLst/>
            <a:ahLst/>
            <a:cxnLst/>
            <a:rect l="l" t="t" r="r" b="b"/>
            <a:pathLst>
              <a:path w="6191546" h="1542258">
                <a:moveTo>
                  <a:pt x="0" y="0"/>
                </a:moveTo>
                <a:lnTo>
                  <a:pt x="6191546" y="0"/>
                </a:lnTo>
                <a:lnTo>
                  <a:pt x="6191546" y="1542258"/>
                </a:lnTo>
                <a:lnTo>
                  <a:pt x="0" y="1542258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23" name="TextBox 14"/>
          <p:cNvSpPr txBox="1"/>
          <p:nvPr/>
        </p:nvSpPr>
        <p:spPr>
          <a:xfrm>
            <a:off x="7477034" y="6803024"/>
            <a:ext cx="4569786" cy="977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3500" b="1">
                <a:solidFill>
                  <a:srgbClr val="FFFFFF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Fifth grade </a:t>
            </a:r>
          </a:p>
          <a:p>
            <a:pPr algn="ctr">
              <a:lnSpc>
                <a:spcPts val="3850"/>
              </a:lnSpc>
            </a:pPr>
            <a:r>
              <a:rPr lang="en-US" sz="3500">
                <a:solidFill>
                  <a:srgbClr val="FFFFF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Math</a:t>
            </a:r>
          </a:p>
        </p:txBody>
      </p:sp>
    </p:spTree>
    <p:extLst>
      <p:ext uri="{BB962C8B-B14F-4D97-AF65-F5344CB8AC3E}">
        <p14:creationId xmlns:p14="http://schemas.microsoft.com/office/powerpoint/2010/main" val="231333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525764" flipV="1">
            <a:off x="-1002039" y="-3095320"/>
            <a:ext cx="11825156" cy="7834166"/>
          </a:xfrm>
          <a:custGeom>
            <a:avLst/>
            <a:gdLst/>
            <a:ahLst/>
            <a:cxnLst/>
            <a:rect l="l" t="t" r="r" b="b"/>
            <a:pathLst>
              <a:path w="11825156" h="7834166">
                <a:moveTo>
                  <a:pt x="0" y="7834166"/>
                </a:moveTo>
                <a:lnTo>
                  <a:pt x="11825156" y="7834166"/>
                </a:lnTo>
                <a:lnTo>
                  <a:pt x="11825156" y="0"/>
                </a:lnTo>
                <a:lnTo>
                  <a:pt x="0" y="0"/>
                </a:lnTo>
                <a:lnTo>
                  <a:pt x="0" y="783416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6167924" y="3460590"/>
            <a:ext cx="10460614" cy="3341128"/>
          </a:xfrm>
          <a:custGeom>
            <a:avLst/>
            <a:gdLst/>
            <a:ahLst/>
            <a:cxnLst/>
            <a:rect l="l" t="t" r="r" b="b"/>
            <a:pathLst>
              <a:path w="10460614" h="3341128">
                <a:moveTo>
                  <a:pt x="0" y="0"/>
                </a:moveTo>
                <a:lnTo>
                  <a:pt x="10460614" y="0"/>
                </a:lnTo>
                <a:lnTo>
                  <a:pt x="10460614" y="3341128"/>
                </a:lnTo>
                <a:lnTo>
                  <a:pt x="0" y="33411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12659" t="-125968" r="-13760"/>
            </a:stretch>
          </a:blipFill>
        </p:spPr>
      </p:sp>
      <p:sp>
        <p:nvSpPr>
          <p:cNvPr id="7" name="TextBox 10"/>
          <p:cNvSpPr txBox="1"/>
          <p:nvPr/>
        </p:nvSpPr>
        <p:spPr>
          <a:xfrm>
            <a:off x="609600" y="807726"/>
            <a:ext cx="6999063" cy="116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11"/>
              </a:lnSpc>
            </a:pPr>
            <a:r>
              <a:rPr lang="en-US" sz="8799" b="1" dirty="0">
                <a:solidFill>
                  <a:srgbClr val="000000"/>
                </a:solidFill>
                <a:latin typeface="Eczar Semi-Bold"/>
                <a:ea typeface="Eczar Semi-Bold"/>
                <a:cs typeface="Eczar Semi-Bold"/>
                <a:sym typeface="Eczar Semi-Bold"/>
              </a:rPr>
              <a:t>Warm-up!</a:t>
            </a:r>
          </a:p>
        </p:txBody>
      </p:sp>
      <p:sp>
        <p:nvSpPr>
          <p:cNvPr id="8" name="TextBox 11"/>
          <p:cNvSpPr txBox="1"/>
          <p:nvPr/>
        </p:nvSpPr>
        <p:spPr>
          <a:xfrm>
            <a:off x="609600" y="4807163"/>
            <a:ext cx="6775420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Let’s watch the </a:t>
            </a:r>
            <a:r>
              <a:rPr lang="en-US" sz="3600" dirty="0" smtClean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following video</a:t>
            </a:r>
            <a:endParaRPr lang="en-US" sz="3600" dirty="0">
              <a:solidFill>
                <a:srgbClr val="000000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242666" y="6057900"/>
            <a:ext cx="9652258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hlinkClick r:id="rId6"/>
              </a:rPr>
              <a:t>https://</a:t>
            </a:r>
            <a:r>
              <a:rPr lang="en-US" sz="3200" dirty="0" smtClean="0">
                <a:hlinkClick r:id="rId6"/>
              </a:rPr>
              <a:t>www.youtube.com/watch?v=s7GrS0b3FRw&amp;t=1s</a:t>
            </a:r>
            <a:endParaRPr lang="en-US" sz="3200" dirty="0" smtClean="0"/>
          </a:p>
          <a:p>
            <a:r>
              <a:rPr lang="en-US" sz="3000" dirty="0" smtClean="0"/>
              <a:t>3D nets explanation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53593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1"/>
          <p:cNvSpPr/>
          <p:nvPr/>
        </p:nvSpPr>
        <p:spPr>
          <a:xfrm rot="4794528" flipH="1">
            <a:off x="15230730" y="7904996"/>
            <a:ext cx="2120769" cy="5175236"/>
          </a:xfrm>
          <a:custGeom>
            <a:avLst/>
            <a:gdLst/>
            <a:ahLst/>
            <a:cxnLst/>
            <a:rect l="l" t="t" r="r" b="b"/>
            <a:pathLst>
              <a:path w="2120769" h="5175236">
                <a:moveTo>
                  <a:pt x="2120769" y="0"/>
                </a:moveTo>
                <a:lnTo>
                  <a:pt x="0" y="0"/>
                </a:lnTo>
                <a:lnTo>
                  <a:pt x="0" y="5175236"/>
                </a:lnTo>
                <a:lnTo>
                  <a:pt x="2120769" y="5175236"/>
                </a:lnTo>
                <a:lnTo>
                  <a:pt x="212076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l="-65328"/>
            </a:stretch>
          </a:blipFill>
        </p:spPr>
      </p:sp>
      <p:sp>
        <p:nvSpPr>
          <p:cNvPr id="12" name="Freeform 12"/>
          <p:cNvSpPr/>
          <p:nvPr/>
        </p:nvSpPr>
        <p:spPr>
          <a:xfrm rot="10211650" flipH="1">
            <a:off x="-2871473" y="-2968947"/>
            <a:ext cx="13176703" cy="5031105"/>
          </a:xfrm>
          <a:custGeom>
            <a:avLst/>
            <a:gdLst/>
            <a:ahLst/>
            <a:cxnLst/>
            <a:rect l="l" t="t" r="r" b="b"/>
            <a:pathLst>
              <a:path w="13176703" h="5031105">
                <a:moveTo>
                  <a:pt x="13176703" y="0"/>
                </a:moveTo>
                <a:lnTo>
                  <a:pt x="0" y="0"/>
                </a:lnTo>
                <a:lnTo>
                  <a:pt x="0" y="5031104"/>
                </a:lnTo>
                <a:lnTo>
                  <a:pt x="13176703" y="5031104"/>
                </a:lnTo>
                <a:lnTo>
                  <a:pt x="13176703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716878" y="851883"/>
            <a:ext cx="11523666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600"/>
              </a:lnSpc>
              <a:spcBef>
                <a:spcPct val="0"/>
              </a:spcBef>
            </a:pPr>
            <a:r>
              <a:rPr lang="en-US" sz="5600" u="none" dirty="0">
                <a:solidFill>
                  <a:srgbClr val="F16B16"/>
                </a:solidFill>
                <a:latin typeface="Jua" panose="020B0604020202020204" charset="-127"/>
                <a:ea typeface="Jua" panose="020B0604020202020204" charset="-127"/>
                <a:cs typeface="Jua"/>
                <a:sym typeface="Jua"/>
              </a:rPr>
              <a:t>What</a:t>
            </a:r>
            <a:r>
              <a:rPr lang="en-US" sz="5600" u="none" dirty="0">
                <a:solidFill>
                  <a:srgbClr val="F16B16"/>
                </a:solidFill>
                <a:latin typeface="Jua"/>
                <a:ea typeface="Jua"/>
                <a:cs typeface="Jua"/>
                <a:sym typeface="Jua"/>
              </a:rPr>
              <a:t> is </a:t>
            </a:r>
            <a:r>
              <a:rPr lang="en-US" sz="5600" u="none" dirty="0" smtClean="0">
                <a:solidFill>
                  <a:srgbClr val="F16B16"/>
                </a:solidFill>
                <a:latin typeface="Jua"/>
                <a:ea typeface="Jua"/>
                <a:cs typeface="Jua"/>
                <a:sym typeface="Jua"/>
              </a:rPr>
              <a:t>a net of a solid?</a:t>
            </a:r>
            <a:endParaRPr lang="en-US" sz="5600" u="none" dirty="0">
              <a:solidFill>
                <a:srgbClr val="F16B16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200400" y="8492534"/>
            <a:ext cx="2337578" cy="603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319"/>
              </a:lnSpc>
              <a:spcBef>
                <a:spcPct val="0"/>
              </a:spcBef>
            </a:pPr>
            <a:r>
              <a:rPr lang="en-US" sz="3799" u="none" dirty="0" smtClean="0">
                <a:solidFill>
                  <a:srgbClr val="F16B16"/>
                </a:solidFill>
                <a:latin typeface="Jua"/>
                <a:ea typeface="Jua"/>
                <a:cs typeface="Jua"/>
                <a:sym typeface="Jua"/>
              </a:rPr>
              <a:t>Net </a:t>
            </a:r>
            <a:endParaRPr lang="en-US" sz="3799" u="none" dirty="0">
              <a:solidFill>
                <a:srgbClr val="F16B16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9753600" y="3558160"/>
            <a:ext cx="8001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dirty="0" smtClean="0">
                <a:solidFill>
                  <a:srgbClr val="001D35"/>
                </a:solidFill>
                <a:latin typeface="Jua" panose="020B0604020202020204" charset="-127"/>
                <a:ea typeface="Jua" panose="020B0604020202020204" charset="-127"/>
              </a:rPr>
              <a:t>A net is</a:t>
            </a:r>
            <a:r>
              <a:rPr lang="en-US" sz="4200" dirty="0">
                <a:solidFill>
                  <a:srgbClr val="001D35"/>
                </a:solidFill>
                <a:latin typeface="Jua" panose="020B0604020202020204" charset="-127"/>
                <a:ea typeface="Jua" panose="020B0604020202020204" charset="-127"/>
              </a:rPr>
              <a:t> a </a:t>
            </a:r>
            <a:r>
              <a:rPr lang="en-US" sz="4200" dirty="0" smtClean="0">
                <a:solidFill>
                  <a:srgbClr val="FF0000"/>
                </a:solidFill>
                <a:latin typeface="Jua" panose="020B0604020202020204" charset="-127"/>
                <a:ea typeface="Jua" panose="020B0604020202020204" charset="-127"/>
              </a:rPr>
              <a:t>diagram</a:t>
            </a:r>
            <a:r>
              <a:rPr lang="en-US" sz="4200" dirty="0" smtClean="0">
                <a:solidFill>
                  <a:srgbClr val="001D35"/>
                </a:solidFill>
                <a:latin typeface="Jua" panose="020B0604020202020204" charset="-127"/>
                <a:ea typeface="Jua" panose="020B0604020202020204" charset="-127"/>
              </a:rPr>
              <a:t> which shows what the solid will look like when it is </a:t>
            </a:r>
            <a:r>
              <a:rPr lang="en-US" sz="4200" dirty="0" smtClean="0">
                <a:solidFill>
                  <a:srgbClr val="FF0000"/>
                </a:solidFill>
                <a:latin typeface="Jua" panose="020B0604020202020204" charset="-127"/>
                <a:ea typeface="Jua" panose="020B0604020202020204" charset="-127"/>
              </a:rPr>
              <a:t>opened</a:t>
            </a:r>
            <a:r>
              <a:rPr lang="en-US" sz="4200" dirty="0" smtClean="0">
                <a:solidFill>
                  <a:srgbClr val="001D35"/>
                </a:solidFill>
                <a:latin typeface="Jua" panose="020B0604020202020204" charset="-127"/>
                <a:ea typeface="Jua" panose="020B0604020202020204" charset="-127"/>
              </a:rPr>
              <a:t> along its </a:t>
            </a:r>
            <a:r>
              <a:rPr lang="en-US" sz="4200" dirty="0" smtClean="0">
                <a:solidFill>
                  <a:srgbClr val="FF0000"/>
                </a:solidFill>
                <a:latin typeface="Jua" panose="020B0604020202020204" charset="-127"/>
                <a:ea typeface="Jua" panose="020B0604020202020204" charset="-127"/>
              </a:rPr>
              <a:t>edges</a:t>
            </a:r>
            <a:r>
              <a:rPr lang="en-US" sz="4200" dirty="0" smtClean="0">
                <a:solidFill>
                  <a:srgbClr val="001D35"/>
                </a:solidFill>
                <a:latin typeface="Jua" panose="020B0604020202020204" charset="-127"/>
                <a:ea typeface="Jua" panose="020B0604020202020204" charset="-127"/>
              </a:rPr>
              <a:t> and laid </a:t>
            </a:r>
            <a:r>
              <a:rPr lang="en-US" sz="4200" dirty="0" smtClean="0">
                <a:solidFill>
                  <a:srgbClr val="FF0000"/>
                </a:solidFill>
                <a:latin typeface="Jua" panose="020B0604020202020204" charset="-127"/>
                <a:ea typeface="Jua" panose="020B0604020202020204" charset="-127"/>
              </a:rPr>
              <a:t>flat</a:t>
            </a:r>
            <a:r>
              <a:rPr lang="en-US" sz="4200" dirty="0" smtClean="0">
                <a:solidFill>
                  <a:srgbClr val="001D35"/>
                </a:solidFill>
                <a:latin typeface="Jua" panose="020B0604020202020204" charset="-127"/>
                <a:ea typeface="Jua" panose="020B0604020202020204" charset="-127"/>
              </a:rPr>
              <a:t>.</a:t>
            </a:r>
            <a:r>
              <a:rPr lang="en-US" sz="4200" dirty="0">
                <a:solidFill>
                  <a:srgbClr val="001D35"/>
                </a:solidFill>
                <a:latin typeface="Jua" panose="020B0604020202020204" charset="-127"/>
                <a:ea typeface="Jua" panose="020B0604020202020204" charset="-127"/>
              </a:rPr>
              <a:t> </a:t>
            </a:r>
            <a:endParaRPr lang="en-US" sz="4200" dirty="0">
              <a:latin typeface="Jua" panose="020B0604020202020204" charset="-127"/>
              <a:ea typeface="Jua" panose="020B0604020202020204" charset="-127"/>
            </a:endParaRPr>
          </a:p>
        </p:txBody>
      </p:sp>
      <p:pic>
        <p:nvPicPr>
          <p:cNvPr id="17" name="Picture 2" descr="Cópia Do Texto Escrito No Carimbo Circular Vermelho Acinzentado Ilustração  Stock - Ilustração de vermelho, conceito: 221392582">
            <a:extLst>
              <a:ext uri="{FF2B5EF4-FFF2-40B4-BE49-F238E27FC236}">
                <a16:creationId xmlns:a16="http://schemas.microsoft.com/office/drawing/2014/main" id="{64C8A109-70A9-DF8D-D1C4-6BFA4CC7B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5790" y="6922557"/>
            <a:ext cx="2070126" cy="207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200" y="1866900"/>
            <a:ext cx="9144000" cy="662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2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1"/>
          <p:cNvSpPr/>
          <p:nvPr/>
        </p:nvSpPr>
        <p:spPr>
          <a:xfrm rot="4794528" flipH="1">
            <a:off x="15230730" y="7904996"/>
            <a:ext cx="2120769" cy="5175236"/>
          </a:xfrm>
          <a:custGeom>
            <a:avLst/>
            <a:gdLst/>
            <a:ahLst/>
            <a:cxnLst/>
            <a:rect l="l" t="t" r="r" b="b"/>
            <a:pathLst>
              <a:path w="2120769" h="5175236">
                <a:moveTo>
                  <a:pt x="2120769" y="0"/>
                </a:moveTo>
                <a:lnTo>
                  <a:pt x="0" y="0"/>
                </a:lnTo>
                <a:lnTo>
                  <a:pt x="0" y="5175236"/>
                </a:lnTo>
                <a:lnTo>
                  <a:pt x="2120769" y="5175236"/>
                </a:lnTo>
                <a:lnTo>
                  <a:pt x="212076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l="-65328"/>
            </a:stretch>
          </a:blipFill>
        </p:spPr>
      </p:sp>
      <p:sp>
        <p:nvSpPr>
          <p:cNvPr id="12" name="Freeform 12"/>
          <p:cNvSpPr/>
          <p:nvPr/>
        </p:nvSpPr>
        <p:spPr>
          <a:xfrm rot="10211650" flipH="1">
            <a:off x="-2871473" y="-2968947"/>
            <a:ext cx="13176703" cy="5031105"/>
          </a:xfrm>
          <a:custGeom>
            <a:avLst/>
            <a:gdLst/>
            <a:ahLst/>
            <a:cxnLst/>
            <a:rect l="l" t="t" r="r" b="b"/>
            <a:pathLst>
              <a:path w="13176703" h="5031105">
                <a:moveTo>
                  <a:pt x="13176703" y="0"/>
                </a:moveTo>
                <a:lnTo>
                  <a:pt x="0" y="0"/>
                </a:lnTo>
                <a:lnTo>
                  <a:pt x="0" y="5031104"/>
                </a:lnTo>
                <a:lnTo>
                  <a:pt x="13176703" y="5031104"/>
                </a:lnTo>
                <a:lnTo>
                  <a:pt x="13176703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886200" y="266700"/>
            <a:ext cx="11523666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600"/>
              </a:lnSpc>
              <a:spcBef>
                <a:spcPct val="0"/>
              </a:spcBef>
            </a:pPr>
            <a:r>
              <a:rPr lang="en-US" sz="5600" u="none" dirty="0">
                <a:solidFill>
                  <a:srgbClr val="F16B16"/>
                </a:solidFill>
                <a:latin typeface="Jua" panose="020B0604020202020204" charset="-127"/>
                <a:ea typeface="Jua" panose="020B0604020202020204" charset="-127"/>
                <a:cs typeface="Jua"/>
                <a:sym typeface="Jua"/>
              </a:rPr>
              <a:t>What</a:t>
            </a:r>
            <a:r>
              <a:rPr lang="en-US" sz="5600" u="none" dirty="0">
                <a:solidFill>
                  <a:srgbClr val="F16B16"/>
                </a:solidFill>
                <a:latin typeface="Jua"/>
                <a:ea typeface="Jua"/>
                <a:cs typeface="Jua"/>
                <a:sym typeface="Jua"/>
              </a:rPr>
              <a:t> is </a:t>
            </a:r>
            <a:r>
              <a:rPr lang="en-US" sz="5600" u="none" dirty="0" smtClean="0">
                <a:solidFill>
                  <a:srgbClr val="F16B16"/>
                </a:solidFill>
                <a:latin typeface="Jua"/>
                <a:ea typeface="Jua"/>
                <a:cs typeface="Jua"/>
                <a:sym typeface="Jua"/>
              </a:rPr>
              <a:t>a net of a solid?</a:t>
            </a:r>
            <a:endParaRPr lang="en-US" sz="5600" u="none" dirty="0">
              <a:solidFill>
                <a:srgbClr val="F16B16"/>
              </a:solidFill>
              <a:latin typeface="Jua"/>
              <a:ea typeface="Jua"/>
              <a:cs typeface="Jua"/>
              <a:sym typeface="Jua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95600" y="1231952"/>
            <a:ext cx="11963400" cy="905504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5997" y="9875076"/>
            <a:ext cx="5759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1"/>
              </a:rPr>
              <a:t>https://</a:t>
            </a:r>
            <a:r>
              <a:rPr lang="en-US" dirty="0" smtClean="0">
                <a:hlinkClick r:id="rId11"/>
              </a:rPr>
              <a:t>www.turtlediary.com/game/nets-of-3d-shapes.html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9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794528" flipH="1">
            <a:off x="15230730" y="7904996"/>
            <a:ext cx="2120769" cy="5175236"/>
          </a:xfrm>
          <a:custGeom>
            <a:avLst/>
            <a:gdLst/>
            <a:ahLst/>
            <a:cxnLst/>
            <a:rect l="l" t="t" r="r" b="b"/>
            <a:pathLst>
              <a:path w="2120769" h="5175236">
                <a:moveTo>
                  <a:pt x="2120769" y="0"/>
                </a:moveTo>
                <a:lnTo>
                  <a:pt x="0" y="0"/>
                </a:lnTo>
                <a:lnTo>
                  <a:pt x="0" y="5175236"/>
                </a:lnTo>
                <a:lnTo>
                  <a:pt x="2120769" y="5175236"/>
                </a:lnTo>
                <a:lnTo>
                  <a:pt x="212076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65328"/>
            </a:stretch>
          </a:blipFill>
        </p:spPr>
      </p:sp>
      <p:sp>
        <p:nvSpPr>
          <p:cNvPr id="3" name="Freeform 3"/>
          <p:cNvSpPr/>
          <p:nvPr/>
        </p:nvSpPr>
        <p:spPr>
          <a:xfrm rot="10211650" flipH="1">
            <a:off x="-2871473" y="-2968947"/>
            <a:ext cx="13176703" cy="5031105"/>
          </a:xfrm>
          <a:custGeom>
            <a:avLst/>
            <a:gdLst/>
            <a:ahLst/>
            <a:cxnLst/>
            <a:rect l="l" t="t" r="r" b="b"/>
            <a:pathLst>
              <a:path w="13176703" h="5031105">
                <a:moveTo>
                  <a:pt x="13176703" y="0"/>
                </a:moveTo>
                <a:lnTo>
                  <a:pt x="0" y="0"/>
                </a:lnTo>
                <a:lnTo>
                  <a:pt x="0" y="5031104"/>
                </a:lnTo>
                <a:lnTo>
                  <a:pt x="13176703" y="5031104"/>
                </a:lnTo>
                <a:lnTo>
                  <a:pt x="1317670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12"/>
          <p:cNvSpPr txBox="1"/>
          <p:nvPr/>
        </p:nvSpPr>
        <p:spPr>
          <a:xfrm>
            <a:off x="1905000" y="800100"/>
            <a:ext cx="14174155" cy="9066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99"/>
              </a:lnSpc>
            </a:pPr>
            <a:r>
              <a:rPr lang="en-US" sz="10099" dirty="0">
                <a:solidFill>
                  <a:srgbClr val="1D1D1B"/>
                </a:solidFill>
                <a:latin typeface="Jua"/>
                <a:ea typeface="Jua"/>
                <a:cs typeface="Jua"/>
                <a:sym typeface="Jua"/>
              </a:rPr>
              <a:t>Wrap-up:</a:t>
            </a:r>
          </a:p>
          <a:p>
            <a:pPr algn="ctr">
              <a:lnSpc>
                <a:spcPts val="10099"/>
              </a:lnSpc>
            </a:pPr>
            <a:endParaRPr lang="en-US" sz="10099" dirty="0">
              <a:solidFill>
                <a:srgbClr val="1D1D1B"/>
              </a:solidFill>
              <a:latin typeface="Jua"/>
              <a:ea typeface="Jua"/>
              <a:cs typeface="Jua"/>
              <a:sym typeface="Jua"/>
            </a:endParaRPr>
          </a:p>
          <a:p>
            <a:pPr marL="0" lvl="0" indent="0" algn="ctr">
              <a:lnSpc>
                <a:spcPts val="10099"/>
              </a:lnSpc>
            </a:pPr>
            <a:r>
              <a:rPr lang="en-US" sz="10099" dirty="0">
                <a:solidFill>
                  <a:srgbClr val="1D1D1B"/>
                </a:solidFill>
                <a:latin typeface="Jua"/>
                <a:ea typeface="Jua"/>
                <a:cs typeface="Jua"/>
                <a:sym typeface="Jua"/>
              </a:rPr>
              <a:t>Let’s </a:t>
            </a:r>
            <a:r>
              <a:rPr lang="en-US" sz="10099" dirty="0" smtClean="0">
                <a:solidFill>
                  <a:srgbClr val="1D1D1B"/>
                </a:solidFill>
                <a:latin typeface="Jua"/>
                <a:ea typeface="Jua"/>
                <a:cs typeface="Jua"/>
                <a:sym typeface="Jua"/>
              </a:rPr>
              <a:t>Practice!</a:t>
            </a:r>
          </a:p>
          <a:p>
            <a:pPr marL="0" lvl="0" indent="0" algn="ctr">
              <a:lnSpc>
                <a:spcPts val="10099"/>
              </a:lnSpc>
            </a:pPr>
            <a:endParaRPr lang="en-US" sz="10099" dirty="0">
              <a:solidFill>
                <a:srgbClr val="1D1D1B"/>
              </a:solidFill>
              <a:latin typeface="Jua"/>
              <a:ea typeface="Jua"/>
              <a:cs typeface="Jua"/>
              <a:sym typeface="Jua"/>
            </a:endParaRPr>
          </a:p>
          <a:p>
            <a:pPr marL="0" lvl="0" indent="0" algn="ctr">
              <a:lnSpc>
                <a:spcPts val="10099"/>
              </a:lnSpc>
            </a:pPr>
            <a:r>
              <a:rPr lang="en-US" sz="10099" dirty="0" smtClean="0">
                <a:solidFill>
                  <a:srgbClr val="1D1D1B"/>
                </a:solidFill>
                <a:latin typeface="Jua"/>
                <a:ea typeface="Jua"/>
                <a:cs typeface="Jua"/>
                <a:sym typeface="Jua"/>
              </a:rPr>
              <a:t>Building a solid</a:t>
            </a:r>
          </a:p>
          <a:p>
            <a:pPr marL="0" lvl="0" indent="0" algn="ctr">
              <a:lnSpc>
                <a:spcPts val="10099"/>
              </a:lnSpc>
            </a:pPr>
            <a:endParaRPr lang="en-US" sz="10099" dirty="0">
              <a:solidFill>
                <a:srgbClr val="1D1D1B"/>
              </a:solidFill>
              <a:latin typeface="Jua"/>
              <a:ea typeface="Jua"/>
              <a:cs typeface="Jua"/>
              <a:sym typeface="Jua"/>
            </a:endParaRPr>
          </a:p>
          <a:p>
            <a:pPr marL="0" lvl="0" indent="0" algn="ctr">
              <a:lnSpc>
                <a:spcPts val="10099"/>
              </a:lnSpc>
            </a:pPr>
            <a:r>
              <a:rPr lang="en-US" sz="10099" dirty="0" smtClean="0">
                <a:solidFill>
                  <a:srgbClr val="1D1D1B"/>
                </a:solidFill>
                <a:latin typeface="Jua"/>
                <a:ea typeface="Jua"/>
                <a:cs typeface="Jua"/>
                <a:sym typeface="Jua"/>
              </a:rPr>
              <a:t>Ind. 1 and 2</a:t>
            </a:r>
            <a:endParaRPr lang="en-US" sz="10099" dirty="0">
              <a:solidFill>
                <a:srgbClr val="1D1D1B"/>
              </a:solidFill>
              <a:latin typeface="Jua"/>
              <a:ea typeface="Jua"/>
              <a:cs typeface="Jua"/>
              <a:sym typeface="Jua"/>
            </a:endParaRPr>
          </a:p>
        </p:txBody>
      </p:sp>
    </p:spTree>
    <p:extLst>
      <p:ext uri="{BB962C8B-B14F-4D97-AF65-F5344CB8AC3E}">
        <p14:creationId xmlns:p14="http://schemas.microsoft.com/office/powerpoint/2010/main" val="212277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H="1">
            <a:off x="1403909" y="-2343773"/>
            <a:ext cx="12240435" cy="15186138"/>
          </a:xfrm>
          <a:custGeom>
            <a:avLst/>
            <a:gdLst/>
            <a:ahLst/>
            <a:cxnLst/>
            <a:rect l="l" t="t" r="r" b="b"/>
            <a:pathLst>
              <a:path w="12240435" h="15186138">
                <a:moveTo>
                  <a:pt x="12240435" y="0"/>
                </a:moveTo>
                <a:lnTo>
                  <a:pt x="0" y="0"/>
                </a:lnTo>
                <a:lnTo>
                  <a:pt x="0" y="15186137"/>
                </a:lnTo>
                <a:lnTo>
                  <a:pt x="12240435" y="15186137"/>
                </a:lnTo>
                <a:lnTo>
                  <a:pt x="1224043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0373" t="-43208"/>
            </a:stretch>
          </a:blipFill>
        </p:spPr>
      </p:sp>
      <p:grpSp>
        <p:nvGrpSpPr>
          <p:cNvPr id="3" name="Group 3"/>
          <p:cNvGrpSpPr/>
          <p:nvPr/>
        </p:nvGrpSpPr>
        <p:grpSpPr>
          <a:xfrm rot="218793">
            <a:off x="14372481" y="6483668"/>
            <a:ext cx="3672886" cy="4054759"/>
            <a:chOff x="0" y="0"/>
            <a:chExt cx="4510908" cy="4979911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4488048" cy="4951971"/>
            </a:xfrm>
            <a:custGeom>
              <a:avLst/>
              <a:gdLst/>
              <a:ahLst/>
              <a:cxnLst/>
              <a:rect l="l" t="t" r="r" b="b"/>
              <a:pathLst>
                <a:path w="4488048" h="4951971">
                  <a:moveTo>
                    <a:pt x="4488048" y="4951971"/>
                  </a:moveTo>
                  <a:lnTo>
                    <a:pt x="0" y="4944351"/>
                  </a:lnTo>
                  <a:lnTo>
                    <a:pt x="0" y="1730700"/>
                  </a:lnTo>
                  <a:lnTo>
                    <a:pt x="17780" y="19050"/>
                  </a:lnTo>
                  <a:lnTo>
                    <a:pt x="2235976" y="0"/>
                  </a:lnTo>
                  <a:lnTo>
                    <a:pt x="4468998" y="5080"/>
                  </a:lnTo>
                  <a:close/>
                </a:path>
              </a:pathLst>
            </a:custGeom>
            <a:solidFill>
              <a:srgbClr val="FAEA84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-3810" y="0"/>
              <a:ext cx="4517258" cy="4978641"/>
            </a:xfrm>
            <a:custGeom>
              <a:avLst/>
              <a:gdLst/>
              <a:ahLst/>
              <a:cxnLst/>
              <a:rect l="l" t="t" r="r" b="b"/>
              <a:pathLst>
                <a:path w="4517258" h="4978641">
                  <a:moveTo>
                    <a:pt x="4482968" y="21590"/>
                  </a:moveTo>
                  <a:cubicBezTo>
                    <a:pt x="4484238" y="34290"/>
                    <a:pt x="4484238" y="44450"/>
                    <a:pt x="4485508" y="54610"/>
                  </a:cubicBezTo>
                  <a:cubicBezTo>
                    <a:pt x="4488048" y="139425"/>
                    <a:pt x="4489318" y="248164"/>
                    <a:pt x="4491858" y="353020"/>
                  </a:cubicBezTo>
                  <a:cubicBezTo>
                    <a:pt x="4491858" y="504478"/>
                    <a:pt x="4504558" y="3490918"/>
                    <a:pt x="4510908" y="3642376"/>
                  </a:cubicBezTo>
                  <a:cubicBezTo>
                    <a:pt x="4517258" y="3871505"/>
                    <a:pt x="4513448" y="4104517"/>
                    <a:pt x="4513448" y="4333646"/>
                  </a:cubicBezTo>
                  <a:cubicBezTo>
                    <a:pt x="4513448" y="4535589"/>
                    <a:pt x="4514718" y="4721999"/>
                    <a:pt x="4515988" y="4917681"/>
                  </a:cubicBezTo>
                  <a:cubicBezTo>
                    <a:pt x="4515988" y="4939271"/>
                    <a:pt x="4515988" y="4953241"/>
                    <a:pt x="4515988" y="4977371"/>
                  </a:cubicBezTo>
                  <a:cubicBezTo>
                    <a:pt x="4493128" y="4977371"/>
                    <a:pt x="4472808" y="4978641"/>
                    <a:pt x="4443397" y="4977371"/>
                  </a:cubicBezTo>
                  <a:cubicBezTo>
                    <a:pt x="4216368" y="4972291"/>
                    <a:pt x="3985846" y="4978641"/>
                    <a:pt x="3758816" y="4973561"/>
                  </a:cubicBezTo>
                  <a:cubicBezTo>
                    <a:pt x="3622599" y="4969751"/>
                    <a:pt x="3489874" y="4972291"/>
                    <a:pt x="3353657" y="4969751"/>
                  </a:cubicBezTo>
                  <a:cubicBezTo>
                    <a:pt x="3290787" y="4968481"/>
                    <a:pt x="3227918" y="4967211"/>
                    <a:pt x="3165048" y="4965941"/>
                  </a:cubicBezTo>
                  <a:cubicBezTo>
                    <a:pt x="3126628" y="4965941"/>
                    <a:pt x="3091700" y="4967211"/>
                    <a:pt x="3053279" y="4967211"/>
                  </a:cubicBezTo>
                  <a:cubicBezTo>
                    <a:pt x="2955483" y="4965941"/>
                    <a:pt x="2686540" y="4967211"/>
                    <a:pt x="2588743" y="4965941"/>
                  </a:cubicBezTo>
                  <a:cubicBezTo>
                    <a:pt x="2518888" y="4964671"/>
                    <a:pt x="1121785" y="4973561"/>
                    <a:pt x="1051930" y="4972291"/>
                  </a:cubicBezTo>
                  <a:cubicBezTo>
                    <a:pt x="1034466" y="4972291"/>
                    <a:pt x="1013510" y="4973561"/>
                    <a:pt x="996046" y="4973561"/>
                  </a:cubicBezTo>
                  <a:cubicBezTo>
                    <a:pt x="954133" y="4973561"/>
                    <a:pt x="915712" y="4974831"/>
                    <a:pt x="873799" y="4974831"/>
                  </a:cubicBezTo>
                  <a:cubicBezTo>
                    <a:pt x="769016" y="4974831"/>
                    <a:pt x="667726" y="4973561"/>
                    <a:pt x="562944" y="4972291"/>
                  </a:cubicBezTo>
                  <a:cubicBezTo>
                    <a:pt x="500074" y="4971021"/>
                    <a:pt x="437205" y="4969751"/>
                    <a:pt x="377828" y="4968481"/>
                  </a:cubicBezTo>
                  <a:cubicBezTo>
                    <a:pt x="266059" y="4967211"/>
                    <a:pt x="154291" y="4965941"/>
                    <a:pt x="48260" y="4965941"/>
                  </a:cubicBezTo>
                  <a:cubicBezTo>
                    <a:pt x="38100" y="4965941"/>
                    <a:pt x="29210" y="4965941"/>
                    <a:pt x="19050" y="4964671"/>
                  </a:cubicBezTo>
                  <a:cubicBezTo>
                    <a:pt x="10160" y="4963401"/>
                    <a:pt x="5080" y="4957051"/>
                    <a:pt x="7620" y="4948161"/>
                  </a:cubicBezTo>
                  <a:cubicBezTo>
                    <a:pt x="16510" y="4916176"/>
                    <a:pt x="12700" y="4819088"/>
                    <a:pt x="11430" y="4718116"/>
                  </a:cubicBezTo>
                  <a:cubicBezTo>
                    <a:pt x="10160" y="4512289"/>
                    <a:pt x="6350" y="4310344"/>
                    <a:pt x="7620" y="4104517"/>
                  </a:cubicBezTo>
                  <a:cubicBezTo>
                    <a:pt x="5080" y="3848203"/>
                    <a:pt x="0" y="675353"/>
                    <a:pt x="7620" y="415156"/>
                  </a:cubicBezTo>
                  <a:cubicBezTo>
                    <a:pt x="8890" y="364670"/>
                    <a:pt x="7620" y="310301"/>
                    <a:pt x="8890" y="259815"/>
                  </a:cubicBezTo>
                  <a:cubicBezTo>
                    <a:pt x="10160" y="178261"/>
                    <a:pt x="12700" y="8893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6972" y="30480"/>
                    <a:pt x="122856" y="29210"/>
                  </a:cubicBezTo>
                  <a:cubicBezTo>
                    <a:pt x="217161" y="25400"/>
                    <a:pt x="311465" y="22860"/>
                    <a:pt x="409263" y="20320"/>
                  </a:cubicBezTo>
                  <a:cubicBezTo>
                    <a:pt x="475625" y="17780"/>
                    <a:pt x="541987" y="16510"/>
                    <a:pt x="604857" y="13970"/>
                  </a:cubicBezTo>
                  <a:cubicBezTo>
                    <a:pt x="667727" y="11430"/>
                    <a:pt x="734089" y="8890"/>
                    <a:pt x="796959" y="8890"/>
                  </a:cubicBezTo>
                  <a:cubicBezTo>
                    <a:pt x="866814" y="7620"/>
                    <a:pt x="936669" y="10160"/>
                    <a:pt x="1006524" y="8890"/>
                  </a:cubicBezTo>
                  <a:cubicBezTo>
                    <a:pt x="1093843" y="8890"/>
                    <a:pt x="2676062" y="6350"/>
                    <a:pt x="2763381" y="5080"/>
                  </a:cubicBezTo>
                  <a:cubicBezTo>
                    <a:pt x="2847207" y="3810"/>
                    <a:pt x="2931033" y="2540"/>
                    <a:pt x="3018352" y="2540"/>
                  </a:cubicBezTo>
                  <a:cubicBezTo>
                    <a:pt x="3161555" y="1270"/>
                    <a:pt x="3301265" y="0"/>
                    <a:pt x="3444469" y="0"/>
                  </a:cubicBezTo>
                  <a:cubicBezTo>
                    <a:pt x="3503846" y="0"/>
                    <a:pt x="3566715" y="2540"/>
                    <a:pt x="3626092" y="2540"/>
                  </a:cubicBezTo>
                  <a:cubicBezTo>
                    <a:pt x="3790251" y="3810"/>
                    <a:pt x="3957904" y="5080"/>
                    <a:pt x="4122063" y="7620"/>
                  </a:cubicBezTo>
                  <a:cubicBezTo>
                    <a:pt x="4209382" y="8890"/>
                    <a:pt x="4296701" y="12700"/>
                    <a:pt x="4384020" y="16510"/>
                  </a:cubicBezTo>
                  <a:cubicBezTo>
                    <a:pt x="4404977" y="16510"/>
                    <a:pt x="4425933" y="16510"/>
                    <a:pt x="4443397" y="16510"/>
                  </a:cubicBezTo>
                  <a:cubicBezTo>
                    <a:pt x="4463918" y="17780"/>
                    <a:pt x="4472808" y="20320"/>
                    <a:pt x="4482968" y="21590"/>
                  </a:cubicBezTo>
                  <a:close/>
                  <a:moveTo>
                    <a:pt x="4493128" y="4960861"/>
                  </a:moveTo>
                  <a:cubicBezTo>
                    <a:pt x="4494398" y="4944351"/>
                    <a:pt x="4495668" y="4931651"/>
                    <a:pt x="4495668" y="4918951"/>
                  </a:cubicBezTo>
                  <a:cubicBezTo>
                    <a:pt x="4494398" y="4702582"/>
                    <a:pt x="4493128" y="4496755"/>
                    <a:pt x="4493128" y="4275393"/>
                  </a:cubicBezTo>
                  <a:cubicBezTo>
                    <a:pt x="4493128" y="4174421"/>
                    <a:pt x="4495668" y="4073449"/>
                    <a:pt x="4494398" y="3972477"/>
                  </a:cubicBezTo>
                  <a:cubicBezTo>
                    <a:pt x="4494398" y="3879272"/>
                    <a:pt x="4493128" y="3782183"/>
                    <a:pt x="4491858" y="3688979"/>
                  </a:cubicBezTo>
                  <a:cubicBezTo>
                    <a:pt x="4486778" y="3545287"/>
                    <a:pt x="4475348" y="570498"/>
                    <a:pt x="4475348" y="426807"/>
                  </a:cubicBezTo>
                  <a:cubicBezTo>
                    <a:pt x="4472808" y="306417"/>
                    <a:pt x="4470268" y="182144"/>
                    <a:pt x="4467728" y="63500"/>
                  </a:cubicBezTo>
                  <a:cubicBezTo>
                    <a:pt x="4466458" y="44450"/>
                    <a:pt x="4465188" y="43180"/>
                    <a:pt x="4432919" y="41910"/>
                  </a:cubicBezTo>
                  <a:cubicBezTo>
                    <a:pt x="4422440" y="41910"/>
                    <a:pt x="4415455" y="41910"/>
                    <a:pt x="4404977" y="40640"/>
                  </a:cubicBezTo>
                  <a:cubicBezTo>
                    <a:pt x="4317658" y="36830"/>
                    <a:pt x="4226846" y="31750"/>
                    <a:pt x="4139527" y="30480"/>
                  </a:cubicBezTo>
                  <a:cubicBezTo>
                    <a:pt x="3926469" y="26670"/>
                    <a:pt x="3709918" y="25400"/>
                    <a:pt x="3496860" y="22860"/>
                  </a:cubicBezTo>
                  <a:cubicBezTo>
                    <a:pt x="3465425" y="22860"/>
                    <a:pt x="3430498" y="22860"/>
                    <a:pt x="3399063" y="22860"/>
                  </a:cubicBezTo>
                  <a:cubicBezTo>
                    <a:pt x="3346671" y="22860"/>
                    <a:pt x="3294280" y="22860"/>
                    <a:pt x="3245381" y="22860"/>
                  </a:cubicBezTo>
                  <a:cubicBezTo>
                    <a:pt x="3133613" y="22860"/>
                    <a:pt x="3021845" y="22860"/>
                    <a:pt x="2913569" y="24130"/>
                  </a:cubicBezTo>
                  <a:cubicBezTo>
                    <a:pt x="2819265" y="25400"/>
                    <a:pt x="1230060" y="29210"/>
                    <a:pt x="1135756" y="29210"/>
                  </a:cubicBezTo>
                  <a:cubicBezTo>
                    <a:pt x="982075" y="29210"/>
                    <a:pt x="828393" y="26670"/>
                    <a:pt x="674712" y="33020"/>
                  </a:cubicBezTo>
                  <a:cubicBezTo>
                    <a:pt x="594379" y="36830"/>
                    <a:pt x="517538" y="36830"/>
                    <a:pt x="440697" y="38100"/>
                  </a:cubicBezTo>
                  <a:cubicBezTo>
                    <a:pt x="307973" y="41910"/>
                    <a:pt x="175248" y="45720"/>
                    <a:pt x="49530" y="50800"/>
                  </a:cubicBezTo>
                  <a:cubicBezTo>
                    <a:pt x="36830" y="50800"/>
                    <a:pt x="34290" y="53340"/>
                    <a:pt x="33020" y="77289"/>
                  </a:cubicBezTo>
                  <a:cubicBezTo>
                    <a:pt x="31750" y="147192"/>
                    <a:pt x="31750" y="217096"/>
                    <a:pt x="30480" y="287000"/>
                  </a:cubicBezTo>
                  <a:cubicBezTo>
                    <a:pt x="29210" y="403506"/>
                    <a:pt x="26670" y="516129"/>
                    <a:pt x="25400" y="632635"/>
                  </a:cubicBezTo>
                  <a:cubicBezTo>
                    <a:pt x="20320" y="756908"/>
                    <a:pt x="26670" y="3793834"/>
                    <a:pt x="29210" y="3918107"/>
                  </a:cubicBezTo>
                  <a:cubicBezTo>
                    <a:pt x="29210" y="4050147"/>
                    <a:pt x="29210" y="4186071"/>
                    <a:pt x="30480" y="4318112"/>
                  </a:cubicBezTo>
                  <a:cubicBezTo>
                    <a:pt x="30480" y="4415200"/>
                    <a:pt x="33020" y="4512289"/>
                    <a:pt x="33020" y="4609377"/>
                  </a:cubicBezTo>
                  <a:cubicBezTo>
                    <a:pt x="33020" y="4714232"/>
                    <a:pt x="33020" y="4819088"/>
                    <a:pt x="31750" y="4918951"/>
                  </a:cubicBezTo>
                  <a:cubicBezTo>
                    <a:pt x="31750" y="4922761"/>
                    <a:pt x="31750" y="4925301"/>
                    <a:pt x="31750" y="4929111"/>
                  </a:cubicBezTo>
                  <a:cubicBezTo>
                    <a:pt x="31750" y="4939271"/>
                    <a:pt x="35560" y="4943081"/>
                    <a:pt x="44450" y="4943081"/>
                  </a:cubicBezTo>
                  <a:cubicBezTo>
                    <a:pt x="73958" y="4943081"/>
                    <a:pt x="122856" y="4944351"/>
                    <a:pt x="168262" y="4944351"/>
                  </a:cubicBezTo>
                  <a:cubicBezTo>
                    <a:pt x="234625" y="4944351"/>
                    <a:pt x="304480" y="4941811"/>
                    <a:pt x="370842" y="4944351"/>
                  </a:cubicBezTo>
                  <a:cubicBezTo>
                    <a:pt x="479118" y="4948161"/>
                    <a:pt x="587393" y="4950701"/>
                    <a:pt x="695669" y="4949431"/>
                  </a:cubicBezTo>
                  <a:cubicBezTo>
                    <a:pt x="765524" y="4948161"/>
                    <a:pt x="831886" y="4950701"/>
                    <a:pt x="901741" y="4950701"/>
                  </a:cubicBezTo>
                  <a:cubicBezTo>
                    <a:pt x="1003031" y="4950701"/>
                    <a:pt x="1104321" y="4949431"/>
                    <a:pt x="1205611" y="4950701"/>
                  </a:cubicBezTo>
                  <a:cubicBezTo>
                    <a:pt x="1355800" y="4951971"/>
                    <a:pt x="3004381" y="4941811"/>
                    <a:pt x="3158062" y="4944351"/>
                  </a:cubicBezTo>
                  <a:cubicBezTo>
                    <a:pt x="3224425" y="4945621"/>
                    <a:pt x="3290787" y="4946891"/>
                    <a:pt x="3353657" y="4946891"/>
                  </a:cubicBezTo>
                  <a:cubicBezTo>
                    <a:pt x="3468918" y="4949431"/>
                    <a:pt x="3580686" y="4945621"/>
                    <a:pt x="3695947" y="4949431"/>
                  </a:cubicBezTo>
                  <a:cubicBezTo>
                    <a:pt x="3790251" y="4951971"/>
                    <a:pt x="3884556" y="4951971"/>
                    <a:pt x="3978860" y="4954511"/>
                  </a:cubicBezTo>
                  <a:cubicBezTo>
                    <a:pt x="4118571" y="4958321"/>
                    <a:pt x="4258281" y="4960861"/>
                    <a:pt x="4397991" y="4962131"/>
                  </a:cubicBezTo>
                  <a:cubicBezTo>
                    <a:pt x="4450383" y="4962131"/>
                    <a:pt x="4472808" y="4960861"/>
                    <a:pt x="4493128" y="4960861"/>
                  </a:cubicBezTo>
                  <a:close/>
                </a:path>
              </a:pathLst>
            </a:custGeom>
            <a:solidFill>
              <a:srgbClr val="F16B16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388905" y="6484191"/>
            <a:ext cx="3672886" cy="4166932"/>
            <a:chOff x="0" y="0"/>
            <a:chExt cx="4510908" cy="5117678"/>
          </a:xfrm>
        </p:grpSpPr>
        <p:sp>
          <p:nvSpPr>
            <p:cNvPr id="7" name="Freeform 7"/>
            <p:cNvSpPr/>
            <p:nvPr/>
          </p:nvSpPr>
          <p:spPr>
            <a:xfrm>
              <a:off x="10160" y="16510"/>
              <a:ext cx="4488048" cy="5089738"/>
            </a:xfrm>
            <a:custGeom>
              <a:avLst/>
              <a:gdLst/>
              <a:ahLst/>
              <a:cxnLst/>
              <a:rect l="l" t="t" r="r" b="b"/>
              <a:pathLst>
                <a:path w="4488048" h="5089738">
                  <a:moveTo>
                    <a:pt x="4488048" y="5089738"/>
                  </a:moveTo>
                  <a:lnTo>
                    <a:pt x="0" y="5082118"/>
                  </a:lnTo>
                  <a:lnTo>
                    <a:pt x="0" y="1778481"/>
                  </a:lnTo>
                  <a:lnTo>
                    <a:pt x="17780" y="19050"/>
                  </a:lnTo>
                  <a:lnTo>
                    <a:pt x="2235976" y="0"/>
                  </a:lnTo>
                  <a:lnTo>
                    <a:pt x="4468998" y="5080"/>
                  </a:lnTo>
                  <a:close/>
                </a:path>
              </a:pathLst>
            </a:custGeom>
            <a:solidFill>
              <a:srgbClr val="FCF8EB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-3810" y="0"/>
              <a:ext cx="4517258" cy="5116408"/>
            </a:xfrm>
            <a:custGeom>
              <a:avLst/>
              <a:gdLst/>
              <a:ahLst/>
              <a:cxnLst/>
              <a:rect l="l" t="t" r="r" b="b"/>
              <a:pathLst>
                <a:path w="4517258" h="5116408">
                  <a:moveTo>
                    <a:pt x="4482968" y="21590"/>
                  </a:moveTo>
                  <a:cubicBezTo>
                    <a:pt x="4484238" y="34290"/>
                    <a:pt x="4484238" y="44450"/>
                    <a:pt x="4485508" y="54610"/>
                  </a:cubicBezTo>
                  <a:cubicBezTo>
                    <a:pt x="4488048" y="141557"/>
                    <a:pt x="4489318" y="253384"/>
                    <a:pt x="4491858" y="361216"/>
                  </a:cubicBezTo>
                  <a:cubicBezTo>
                    <a:pt x="4491858" y="516974"/>
                    <a:pt x="4504558" y="3588208"/>
                    <a:pt x="4510908" y="3743966"/>
                  </a:cubicBezTo>
                  <a:cubicBezTo>
                    <a:pt x="4517258" y="3979601"/>
                    <a:pt x="4513448" y="4219229"/>
                    <a:pt x="4513448" y="4454863"/>
                  </a:cubicBezTo>
                  <a:cubicBezTo>
                    <a:pt x="4513448" y="4662541"/>
                    <a:pt x="4514718" y="4854243"/>
                    <a:pt x="4515988" y="5055448"/>
                  </a:cubicBezTo>
                  <a:cubicBezTo>
                    <a:pt x="4515988" y="5077039"/>
                    <a:pt x="4515988" y="5091008"/>
                    <a:pt x="4515988" y="5115139"/>
                  </a:cubicBezTo>
                  <a:cubicBezTo>
                    <a:pt x="4493128" y="5115139"/>
                    <a:pt x="4472808" y="5116408"/>
                    <a:pt x="4443397" y="5115139"/>
                  </a:cubicBezTo>
                  <a:cubicBezTo>
                    <a:pt x="4216368" y="5110058"/>
                    <a:pt x="3985846" y="5116408"/>
                    <a:pt x="3758816" y="5111328"/>
                  </a:cubicBezTo>
                  <a:cubicBezTo>
                    <a:pt x="3622599" y="5107518"/>
                    <a:pt x="3489874" y="5110058"/>
                    <a:pt x="3353657" y="5107518"/>
                  </a:cubicBezTo>
                  <a:cubicBezTo>
                    <a:pt x="3290787" y="5106248"/>
                    <a:pt x="3227918" y="5104978"/>
                    <a:pt x="3165048" y="5103708"/>
                  </a:cubicBezTo>
                  <a:cubicBezTo>
                    <a:pt x="3126628" y="5103708"/>
                    <a:pt x="3091700" y="5104978"/>
                    <a:pt x="3053279" y="5104978"/>
                  </a:cubicBezTo>
                  <a:cubicBezTo>
                    <a:pt x="2955483" y="5103708"/>
                    <a:pt x="2686540" y="5104978"/>
                    <a:pt x="2588743" y="5103708"/>
                  </a:cubicBezTo>
                  <a:cubicBezTo>
                    <a:pt x="2518888" y="5102439"/>
                    <a:pt x="1121785" y="5111328"/>
                    <a:pt x="1051930" y="5110058"/>
                  </a:cubicBezTo>
                  <a:cubicBezTo>
                    <a:pt x="1034466" y="5110058"/>
                    <a:pt x="1013510" y="5111328"/>
                    <a:pt x="996046" y="5111328"/>
                  </a:cubicBezTo>
                  <a:cubicBezTo>
                    <a:pt x="954133" y="5111328"/>
                    <a:pt x="915712" y="5112598"/>
                    <a:pt x="873799" y="5112598"/>
                  </a:cubicBezTo>
                  <a:cubicBezTo>
                    <a:pt x="769016" y="5112598"/>
                    <a:pt x="667726" y="5111328"/>
                    <a:pt x="562944" y="5110058"/>
                  </a:cubicBezTo>
                  <a:cubicBezTo>
                    <a:pt x="500074" y="5108789"/>
                    <a:pt x="437205" y="5107518"/>
                    <a:pt x="377828" y="5106248"/>
                  </a:cubicBezTo>
                  <a:cubicBezTo>
                    <a:pt x="266059" y="5104978"/>
                    <a:pt x="154291" y="5103708"/>
                    <a:pt x="48260" y="5103708"/>
                  </a:cubicBezTo>
                  <a:cubicBezTo>
                    <a:pt x="38100" y="5103708"/>
                    <a:pt x="29210" y="5103708"/>
                    <a:pt x="19050" y="5102439"/>
                  </a:cubicBezTo>
                  <a:cubicBezTo>
                    <a:pt x="10160" y="5101168"/>
                    <a:pt x="5080" y="5094818"/>
                    <a:pt x="7620" y="5085928"/>
                  </a:cubicBezTo>
                  <a:cubicBezTo>
                    <a:pt x="16510" y="5053933"/>
                    <a:pt x="12700" y="4954089"/>
                    <a:pt x="11430" y="4850249"/>
                  </a:cubicBezTo>
                  <a:cubicBezTo>
                    <a:pt x="10160" y="4638578"/>
                    <a:pt x="6350" y="4430900"/>
                    <a:pt x="7620" y="4219229"/>
                  </a:cubicBezTo>
                  <a:cubicBezTo>
                    <a:pt x="5080" y="3955638"/>
                    <a:pt x="0" y="692701"/>
                    <a:pt x="7620" y="425117"/>
                  </a:cubicBezTo>
                  <a:cubicBezTo>
                    <a:pt x="8890" y="373197"/>
                    <a:pt x="7620" y="317284"/>
                    <a:pt x="8890" y="265365"/>
                  </a:cubicBezTo>
                  <a:cubicBezTo>
                    <a:pt x="10160" y="181495"/>
                    <a:pt x="12700" y="8963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6972" y="30480"/>
                    <a:pt x="122856" y="29210"/>
                  </a:cubicBezTo>
                  <a:cubicBezTo>
                    <a:pt x="217161" y="25400"/>
                    <a:pt x="311465" y="22860"/>
                    <a:pt x="409263" y="20320"/>
                  </a:cubicBezTo>
                  <a:cubicBezTo>
                    <a:pt x="475625" y="17780"/>
                    <a:pt x="541987" y="16510"/>
                    <a:pt x="604857" y="13970"/>
                  </a:cubicBezTo>
                  <a:cubicBezTo>
                    <a:pt x="667727" y="11430"/>
                    <a:pt x="734089" y="8890"/>
                    <a:pt x="796959" y="8890"/>
                  </a:cubicBezTo>
                  <a:cubicBezTo>
                    <a:pt x="866814" y="7620"/>
                    <a:pt x="936669" y="10160"/>
                    <a:pt x="1006524" y="8890"/>
                  </a:cubicBezTo>
                  <a:cubicBezTo>
                    <a:pt x="1093843" y="8890"/>
                    <a:pt x="2676062" y="6350"/>
                    <a:pt x="2763381" y="5080"/>
                  </a:cubicBezTo>
                  <a:cubicBezTo>
                    <a:pt x="2847207" y="3810"/>
                    <a:pt x="2931033" y="2540"/>
                    <a:pt x="3018352" y="2540"/>
                  </a:cubicBezTo>
                  <a:cubicBezTo>
                    <a:pt x="3161555" y="1270"/>
                    <a:pt x="3301265" y="0"/>
                    <a:pt x="3444469" y="0"/>
                  </a:cubicBezTo>
                  <a:cubicBezTo>
                    <a:pt x="3503846" y="0"/>
                    <a:pt x="3566715" y="2540"/>
                    <a:pt x="3626092" y="2540"/>
                  </a:cubicBezTo>
                  <a:cubicBezTo>
                    <a:pt x="3790251" y="3810"/>
                    <a:pt x="3957904" y="5080"/>
                    <a:pt x="4122063" y="7620"/>
                  </a:cubicBezTo>
                  <a:cubicBezTo>
                    <a:pt x="4209382" y="8890"/>
                    <a:pt x="4296701" y="12700"/>
                    <a:pt x="4384020" y="16510"/>
                  </a:cubicBezTo>
                  <a:cubicBezTo>
                    <a:pt x="4404977" y="16510"/>
                    <a:pt x="4425933" y="16510"/>
                    <a:pt x="4443397" y="16510"/>
                  </a:cubicBezTo>
                  <a:cubicBezTo>
                    <a:pt x="4463918" y="17780"/>
                    <a:pt x="4472808" y="20320"/>
                    <a:pt x="4482968" y="21590"/>
                  </a:cubicBezTo>
                  <a:close/>
                  <a:moveTo>
                    <a:pt x="4493128" y="5098628"/>
                  </a:moveTo>
                  <a:cubicBezTo>
                    <a:pt x="4494398" y="5082118"/>
                    <a:pt x="4495668" y="5069418"/>
                    <a:pt x="4495668" y="5056718"/>
                  </a:cubicBezTo>
                  <a:cubicBezTo>
                    <a:pt x="4494398" y="4834274"/>
                    <a:pt x="4493128" y="4622603"/>
                    <a:pt x="4493128" y="4394956"/>
                  </a:cubicBezTo>
                  <a:cubicBezTo>
                    <a:pt x="4493128" y="4291118"/>
                    <a:pt x="4495668" y="4187279"/>
                    <a:pt x="4494398" y="4083440"/>
                  </a:cubicBezTo>
                  <a:cubicBezTo>
                    <a:pt x="4494398" y="3987588"/>
                    <a:pt x="4493128" y="3887743"/>
                    <a:pt x="4491858" y="3791892"/>
                  </a:cubicBezTo>
                  <a:cubicBezTo>
                    <a:pt x="4486778" y="3644121"/>
                    <a:pt x="4475348" y="584869"/>
                    <a:pt x="4475348" y="437098"/>
                  </a:cubicBezTo>
                  <a:cubicBezTo>
                    <a:pt x="4472808" y="313291"/>
                    <a:pt x="4470268" y="185489"/>
                    <a:pt x="4467728" y="63500"/>
                  </a:cubicBezTo>
                  <a:cubicBezTo>
                    <a:pt x="4466458" y="44450"/>
                    <a:pt x="4465188" y="43180"/>
                    <a:pt x="4432919" y="41910"/>
                  </a:cubicBezTo>
                  <a:cubicBezTo>
                    <a:pt x="4422440" y="41910"/>
                    <a:pt x="4415455" y="41910"/>
                    <a:pt x="4404977" y="40640"/>
                  </a:cubicBezTo>
                  <a:cubicBezTo>
                    <a:pt x="4317658" y="36830"/>
                    <a:pt x="4226846" y="31750"/>
                    <a:pt x="4139527" y="30480"/>
                  </a:cubicBezTo>
                  <a:cubicBezTo>
                    <a:pt x="3926469" y="26670"/>
                    <a:pt x="3709918" y="25400"/>
                    <a:pt x="3496860" y="22860"/>
                  </a:cubicBezTo>
                  <a:cubicBezTo>
                    <a:pt x="3465425" y="22860"/>
                    <a:pt x="3430498" y="22860"/>
                    <a:pt x="3399063" y="22860"/>
                  </a:cubicBezTo>
                  <a:cubicBezTo>
                    <a:pt x="3346671" y="22860"/>
                    <a:pt x="3294280" y="22860"/>
                    <a:pt x="3245381" y="22860"/>
                  </a:cubicBezTo>
                  <a:cubicBezTo>
                    <a:pt x="3133613" y="22860"/>
                    <a:pt x="3021845" y="22860"/>
                    <a:pt x="2913569" y="24130"/>
                  </a:cubicBezTo>
                  <a:cubicBezTo>
                    <a:pt x="2819265" y="25400"/>
                    <a:pt x="1230060" y="29210"/>
                    <a:pt x="1135756" y="29210"/>
                  </a:cubicBezTo>
                  <a:cubicBezTo>
                    <a:pt x="982075" y="29210"/>
                    <a:pt x="828393" y="26670"/>
                    <a:pt x="674712" y="33020"/>
                  </a:cubicBezTo>
                  <a:cubicBezTo>
                    <a:pt x="594379" y="36830"/>
                    <a:pt x="517538" y="36830"/>
                    <a:pt x="440697" y="38100"/>
                  </a:cubicBezTo>
                  <a:cubicBezTo>
                    <a:pt x="307973" y="41910"/>
                    <a:pt x="175248" y="45720"/>
                    <a:pt x="49530" y="50800"/>
                  </a:cubicBezTo>
                  <a:cubicBezTo>
                    <a:pt x="36830" y="50800"/>
                    <a:pt x="34290" y="53340"/>
                    <a:pt x="33020" y="77656"/>
                  </a:cubicBezTo>
                  <a:cubicBezTo>
                    <a:pt x="31750" y="149545"/>
                    <a:pt x="31750" y="221433"/>
                    <a:pt x="30480" y="293322"/>
                  </a:cubicBezTo>
                  <a:cubicBezTo>
                    <a:pt x="29210" y="413136"/>
                    <a:pt x="26670" y="528956"/>
                    <a:pt x="25400" y="648770"/>
                  </a:cubicBezTo>
                  <a:cubicBezTo>
                    <a:pt x="20320" y="776572"/>
                    <a:pt x="26670" y="3899725"/>
                    <a:pt x="29210" y="4027526"/>
                  </a:cubicBezTo>
                  <a:cubicBezTo>
                    <a:pt x="29210" y="4163316"/>
                    <a:pt x="29210" y="4303099"/>
                    <a:pt x="30480" y="4438888"/>
                  </a:cubicBezTo>
                  <a:cubicBezTo>
                    <a:pt x="30480" y="4538733"/>
                    <a:pt x="33020" y="4638578"/>
                    <a:pt x="33020" y="4738423"/>
                  </a:cubicBezTo>
                  <a:cubicBezTo>
                    <a:pt x="33020" y="4846256"/>
                    <a:pt x="33020" y="4954089"/>
                    <a:pt x="31750" y="5056718"/>
                  </a:cubicBezTo>
                  <a:cubicBezTo>
                    <a:pt x="31750" y="5060528"/>
                    <a:pt x="31750" y="5063068"/>
                    <a:pt x="31750" y="5066878"/>
                  </a:cubicBezTo>
                  <a:cubicBezTo>
                    <a:pt x="31750" y="5077039"/>
                    <a:pt x="35560" y="5080848"/>
                    <a:pt x="44450" y="5080848"/>
                  </a:cubicBezTo>
                  <a:cubicBezTo>
                    <a:pt x="73958" y="5080848"/>
                    <a:pt x="122856" y="5082118"/>
                    <a:pt x="168262" y="5082118"/>
                  </a:cubicBezTo>
                  <a:cubicBezTo>
                    <a:pt x="234625" y="5082118"/>
                    <a:pt x="304480" y="5079578"/>
                    <a:pt x="370842" y="5082118"/>
                  </a:cubicBezTo>
                  <a:cubicBezTo>
                    <a:pt x="479118" y="5085928"/>
                    <a:pt x="587393" y="5088468"/>
                    <a:pt x="695669" y="5087198"/>
                  </a:cubicBezTo>
                  <a:cubicBezTo>
                    <a:pt x="765524" y="5085928"/>
                    <a:pt x="831886" y="5088468"/>
                    <a:pt x="901741" y="5088468"/>
                  </a:cubicBezTo>
                  <a:cubicBezTo>
                    <a:pt x="1003031" y="5088468"/>
                    <a:pt x="1104321" y="5087198"/>
                    <a:pt x="1205611" y="5088468"/>
                  </a:cubicBezTo>
                  <a:cubicBezTo>
                    <a:pt x="1355800" y="5089739"/>
                    <a:pt x="3004381" y="5079578"/>
                    <a:pt x="3158062" y="5082118"/>
                  </a:cubicBezTo>
                  <a:cubicBezTo>
                    <a:pt x="3224425" y="5083389"/>
                    <a:pt x="3290787" y="5084658"/>
                    <a:pt x="3353657" y="5084658"/>
                  </a:cubicBezTo>
                  <a:cubicBezTo>
                    <a:pt x="3468918" y="5087198"/>
                    <a:pt x="3580686" y="5083389"/>
                    <a:pt x="3695947" y="5087198"/>
                  </a:cubicBezTo>
                  <a:cubicBezTo>
                    <a:pt x="3790251" y="5089739"/>
                    <a:pt x="3884556" y="5089739"/>
                    <a:pt x="3978860" y="5092278"/>
                  </a:cubicBezTo>
                  <a:cubicBezTo>
                    <a:pt x="4118571" y="5096089"/>
                    <a:pt x="4258281" y="5098628"/>
                    <a:pt x="4397991" y="5099898"/>
                  </a:cubicBezTo>
                  <a:cubicBezTo>
                    <a:pt x="4450383" y="5099898"/>
                    <a:pt x="4472808" y="5098628"/>
                    <a:pt x="4493128" y="5098628"/>
                  </a:cubicBezTo>
                  <a:close/>
                </a:path>
              </a:pathLst>
            </a:custGeom>
            <a:solidFill>
              <a:srgbClr val="F16B16"/>
            </a:solidFill>
          </p:spPr>
        </p:sp>
      </p:grpSp>
      <p:sp>
        <p:nvSpPr>
          <p:cNvPr id="9" name="Freeform 9"/>
          <p:cNvSpPr/>
          <p:nvPr/>
        </p:nvSpPr>
        <p:spPr>
          <a:xfrm rot="-1994143">
            <a:off x="17154717" y="6380930"/>
            <a:ext cx="1011544" cy="746131"/>
          </a:xfrm>
          <a:custGeom>
            <a:avLst/>
            <a:gdLst/>
            <a:ahLst/>
            <a:cxnLst/>
            <a:rect l="l" t="t" r="r" b="b"/>
            <a:pathLst>
              <a:path w="1011544" h="746131">
                <a:moveTo>
                  <a:pt x="0" y="0"/>
                </a:moveTo>
                <a:lnTo>
                  <a:pt x="1011544" y="0"/>
                </a:lnTo>
                <a:lnTo>
                  <a:pt x="1011544" y="746131"/>
                </a:lnTo>
                <a:lnTo>
                  <a:pt x="0" y="7461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123405" r="-104297" b="-326502"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2847849" y="1750466"/>
            <a:ext cx="3154384" cy="3591949"/>
          </a:xfrm>
          <a:custGeom>
            <a:avLst/>
            <a:gdLst/>
            <a:ahLst/>
            <a:cxnLst/>
            <a:rect l="l" t="t" r="r" b="b"/>
            <a:pathLst>
              <a:path w="3154384" h="3591949">
                <a:moveTo>
                  <a:pt x="3154384" y="0"/>
                </a:moveTo>
                <a:lnTo>
                  <a:pt x="0" y="0"/>
                </a:lnTo>
                <a:lnTo>
                  <a:pt x="0" y="3591949"/>
                </a:lnTo>
                <a:lnTo>
                  <a:pt x="3154384" y="3591949"/>
                </a:lnTo>
                <a:lnTo>
                  <a:pt x="315438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923029">
            <a:off x="15966144" y="3587032"/>
            <a:ext cx="398909" cy="687774"/>
          </a:xfrm>
          <a:custGeom>
            <a:avLst/>
            <a:gdLst/>
            <a:ahLst/>
            <a:cxnLst/>
            <a:rect l="l" t="t" r="r" b="b"/>
            <a:pathLst>
              <a:path w="398909" h="687774">
                <a:moveTo>
                  <a:pt x="0" y="0"/>
                </a:moveTo>
                <a:lnTo>
                  <a:pt x="398910" y="0"/>
                </a:lnTo>
                <a:lnTo>
                  <a:pt x="398910" y="687774"/>
                </a:lnTo>
                <a:lnTo>
                  <a:pt x="0" y="6877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1151839">
            <a:off x="16326562" y="4436196"/>
            <a:ext cx="330902" cy="671573"/>
          </a:xfrm>
          <a:custGeom>
            <a:avLst/>
            <a:gdLst/>
            <a:ahLst/>
            <a:cxnLst/>
            <a:rect l="l" t="t" r="r" b="b"/>
            <a:pathLst>
              <a:path w="330902" h="671573">
                <a:moveTo>
                  <a:pt x="0" y="0"/>
                </a:moveTo>
                <a:lnTo>
                  <a:pt x="330902" y="0"/>
                </a:lnTo>
                <a:lnTo>
                  <a:pt x="330902" y="671572"/>
                </a:lnTo>
                <a:lnTo>
                  <a:pt x="0" y="6715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7112397">
            <a:off x="11185491" y="8359632"/>
            <a:ext cx="3324715" cy="1700269"/>
          </a:xfrm>
          <a:custGeom>
            <a:avLst/>
            <a:gdLst/>
            <a:ahLst/>
            <a:cxnLst/>
            <a:rect l="l" t="t" r="r" b="b"/>
            <a:pathLst>
              <a:path w="3324715" h="1700269">
                <a:moveTo>
                  <a:pt x="0" y="0"/>
                </a:moveTo>
                <a:lnTo>
                  <a:pt x="3324715" y="0"/>
                </a:lnTo>
                <a:lnTo>
                  <a:pt x="3324715" y="1700269"/>
                </a:lnTo>
                <a:lnTo>
                  <a:pt x="0" y="170026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 r="-103896" b="-6561"/>
            </a:stretch>
          </a:blipFill>
        </p:spPr>
      </p:sp>
      <p:sp>
        <p:nvSpPr>
          <p:cNvPr id="14" name="Freeform 14"/>
          <p:cNvSpPr/>
          <p:nvPr/>
        </p:nvSpPr>
        <p:spPr>
          <a:xfrm rot="1152938">
            <a:off x="15304380" y="-158579"/>
            <a:ext cx="3324715" cy="1700269"/>
          </a:xfrm>
          <a:custGeom>
            <a:avLst/>
            <a:gdLst/>
            <a:ahLst/>
            <a:cxnLst/>
            <a:rect l="l" t="t" r="r" b="b"/>
            <a:pathLst>
              <a:path w="3324715" h="1700269">
                <a:moveTo>
                  <a:pt x="0" y="0"/>
                </a:moveTo>
                <a:lnTo>
                  <a:pt x="3324715" y="0"/>
                </a:lnTo>
                <a:lnTo>
                  <a:pt x="3324715" y="1700268"/>
                </a:lnTo>
                <a:lnTo>
                  <a:pt x="0" y="170026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 r="-103896" b="-6561"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8764905" y="7274243"/>
            <a:ext cx="286703" cy="508635"/>
            <a:chOff x="0" y="0"/>
            <a:chExt cx="382270" cy="678180"/>
          </a:xfrm>
        </p:grpSpPr>
        <p:sp>
          <p:nvSpPr>
            <p:cNvPr id="19" name="Freeform 19"/>
            <p:cNvSpPr/>
            <p:nvPr/>
          </p:nvSpPr>
          <p:spPr>
            <a:xfrm>
              <a:off x="31750" y="49530"/>
              <a:ext cx="307340" cy="591820"/>
            </a:xfrm>
            <a:custGeom>
              <a:avLst/>
              <a:gdLst/>
              <a:ahLst/>
              <a:cxnLst/>
              <a:rect l="l" t="t" r="r" b="b"/>
              <a:pathLst>
                <a:path w="307340" h="591820">
                  <a:moveTo>
                    <a:pt x="170180" y="63500"/>
                  </a:moveTo>
                  <a:cubicBezTo>
                    <a:pt x="195580" y="259080"/>
                    <a:pt x="185420" y="337820"/>
                    <a:pt x="194310" y="383540"/>
                  </a:cubicBezTo>
                  <a:cubicBezTo>
                    <a:pt x="200660" y="414020"/>
                    <a:pt x="232410" y="440690"/>
                    <a:pt x="224790" y="455930"/>
                  </a:cubicBezTo>
                  <a:cubicBezTo>
                    <a:pt x="217170" y="472440"/>
                    <a:pt x="165100" y="485140"/>
                    <a:pt x="146050" y="476250"/>
                  </a:cubicBezTo>
                  <a:cubicBezTo>
                    <a:pt x="128270" y="467360"/>
                    <a:pt x="119380" y="429260"/>
                    <a:pt x="115570" y="401320"/>
                  </a:cubicBezTo>
                  <a:cubicBezTo>
                    <a:pt x="111760" y="369570"/>
                    <a:pt x="116840" y="317500"/>
                    <a:pt x="130810" y="293370"/>
                  </a:cubicBezTo>
                  <a:cubicBezTo>
                    <a:pt x="140970" y="276860"/>
                    <a:pt x="158750" y="266700"/>
                    <a:pt x="175260" y="261620"/>
                  </a:cubicBezTo>
                  <a:cubicBezTo>
                    <a:pt x="191770" y="257810"/>
                    <a:pt x="213360" y="256540"/>
                    <a:pt x="229870" y="264160"/>
                  </a:cubicBezTo>
                  <a:cubicBezTo>
                    <a:pt x="250190" y="274320"/>
                    <a:pt x="278130" y="300990"/>
                    <a:pt x="283210" y="323850"/>
                  </a:cubicBezTo>
                  <a:cubicBezTo>
                    <a:pt x="288290" y="347980"/>
                    <a:pt x="279400" y="384810"/>
                    <a:pt x="262890" y="401320"/>
                  </a:cubicBezTo>
                  <a:cubicBezTo>
                    <a:pt x="246380" y="419100"/>
                    <a:pt x="210820" y="431800"/>
                    <a:pt x="187960" y="429260"/>
                  </a:cubicBezTo>
                  <a:cubicBezTo>
                    <a:pt x="163830" y="425450"/>
                    <a:pt x="134620" y="400050"/>
                    <a:pt x="123190" y="381000"/>
                  </a:cubicBezTo>
                  <a:cubicBezTo>
                    <a:pt x="113030" y="365760"/>
                    <a:pt x="113030" y="344170"/>
                    <a:pt x="115570" y="327660"/>
                  </a:cubicBezTo>
                  <a:cubicBezTo>
                    <a:pt x="119380" y="309880"/>
                    <a:pt x="130810" y="290830"/>
                    <a:pt x="143510" y="279400"/>
                  </a:cubicBezTo>
                  <a:cubicBezTo>
                    <a:pt x="156210" y="267970"/>
                    <a:pt x="176530" y="260350"/>
                    <a:pt x="194310" y="259080"/>
                  </a:cubicBezTo>
                  <a:cubicBezTo>
                    <a:pt x="210820" y="257810"/>
                    <a:pt x="232410" y="262890"/>
                    <a:pt x="246380" y="273050"/>
                  </a:cubicBezTo>
                  <a:cubicBezTo>
                    <a:pt x="261620" y="281940"/>
                    <a:pt x="271780" y="294640"/>
                    <a:pt x="280670" y="314960"/>
                  </a:cubicBezTo>
                  <a:cubicBezTo>
                    <a:pt x="295910" y="353060"/>
                    <a:pt x="307340" y="448310"/>
                    <a:pt x="298450" y="492760"/>
                  </a:cubicBezTo>
                  <a:cubicBezTo>
                    <a:pt x="293370" y="521970"/>
                    <a:pt x="284480" y="547370"/>
                    <a:pt x="262890" y="561340"/>
                  </a:cubicBezTo>
                  <a:cubicBezTo>
                    <a:pt x="232410" y="581660"/>
                    <a:pt x="153670" y="591820"/>
                    <a:pt x="119380" y="577850"/>
                  </a:cubicBezTo>
                  <a:cubicBezTo>
                    <a:pt x="91440" y="566420"/>
                    <a:pt x="77470" y="533400"/>
                    <a:pt x="62230" y="506730"/>
                  </a:cubicBezTo>
                  <a:cubicBezTo>
                    <a:pt x="46990" y="476250"/>
                    <a:pt x="36830" y="448310"/>
                    <a:pt x="27940" y="402590"/>
                  </a:cubicBezTo>
                  <a:cubicBezTo>
                    <a:pt x="13970" y="321310"/>
                    <a:pt x="0" y="115570"/>
                    <a:pt x="19050" y="57150"/>
                  </a:cubicBezTo>
                  <a:cubicBezTo>
                    <a:pt x="26670" y="33020"/>
                    <a:pt x="38100" y="21590"/>
                    <a:pt x="52070" y="12700"/>
                  </a:cubicBezTo>
                  <a:cubicBezTo>
                    <a:pt x="67310" y="3810"/>
                    <a:pt x="91440" y="0"/>
                    <a:pt x="106680" y="1270"/>
                  </a:cubicBezTo>
                  <a:cubicBezTo>
                    <a:pt x="119380" y="2540"/>
                    <a:pt x="130810" y="7620"/>
                    <a:pt x="140970" y="16510"/>
                  </a:cubicBezTo>
                  <a:cubicBezTo>
                    <a:pt x="153670" y="26670"/>
                    <a:pt x="170180" y="63500"/>
                    <a:pt x="170180" y="63500"/>
                  </a:cubicBezTo>
                </a:path>
              </a:pathLst>
            </a:custGeom>
            <a:solidFill>
              <a:srgbClr val="FCF8EB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0" name="Group 20"/>
          <p:cNvGrpSpPr/>
          <p:nvPr/>
        </p:nvGrpSpPr>
        <p:grpSpPr>
          <a:xfrm>
            <a:off x="8612505" y="7235190"/>
            <a:ext cx="513397" cy="696278"/>
            <a:chOff x="0" y="0"/>
            <a:chExt cx="684530" cy="928370"/>
          </a:xfrm>
        </p:grpSpPr>
        <p:sp>
          <p:nvSpPr>
            <p:cNvPr id="21" name="Freeform 21"/>
            <p:cNvSpPr/>
            <p:nvPr/>
          </p:nvSpPr>
          <p:spPr>
            <a:xfrm>
              <a:off x="46990" y="48260"/>
              <a:ext cx="595630" cy="830580"/>
            </a:xfrm>
            <a:custGeom>
              <a:avLst/>
              <a:gdLst/>
              <a:ahLst/>
              <a:cxnLst/>
              <a:rect l="l" t="t" r="r" b="b"/>
              <a:pathLst>
                <a:path w="595630" h="830580">
                  <a:moveTo>
                    <a:pt x="363220" y="280670"/>
                  </a:moveTo>
                  <a:cubicBezTo>
                    <a:pt x="266700" y="304800"/>
                    <a:pt x="223520" y="349250"/>
                    <a:pt x="227330" y="374650"/>
                  </a:cubicBezTo>
                  <a:cubicBezTo>
                    <a:pt x="229870" y="398780"/>
                    <a:pt x="281940" y="427990"/>
                    <a:pt x="312420" y="440690"/>
                  </a:cubicBezTo>
                  <a:cubicBezTo>
                    <a:pt x="337820" y="452120"/>
                    <a:pt x="388620" y="462280"/>
                    <a:pt x="393700" y="453390"/>
                  </a:cubicBezTo>
                  <a:cubicBezTo>
                    <a:pt x="397510" y="444500"/>
                    <a:pt x="344170" y="410210"/>
                    <a:pt x="326390" y="381000"/>
                  </a:cubicBezTo>
                  <a:cubicBezTo>
                    <a:pt x="307340" y="349250"/>
                    <a:pt x="295910" y="304800"/>
                    <a:pt x="285750" y="266700"/>
                  </a:cubicBezTo>
                  <a:cubicBezTo>
                    <a:pt x="276860" y="231140"/>
                    <a:pt x="267970" y="195580"/>
                    <a:pt x="266700" y="160020"/>
                  </a:cubicBezTo>
                  <a:cubicBezTo>
                    <a:pt x="266700" y="123190"/>
                    <a:pt x="273050" y="73660"/>
                    <a:pt x="284480" y="49530"/>
                  </a:cubicBezTo>
                  <a:cubicBezTo>
                    <a:pt x="292100" y="34290"/>
                    <a:pt x="300990" y="25400"/>
                    <a:pt x="312420" y="17780"/>
                  </a:cubicBezTo>
                  <a:cubicBezTo>
                    <a:pt x="323850" y="10160"/>
                    <a:pt x="337820" y="3810"/>
                    <a:pt x="351790" y="2540"/>
                  </a:cubicBezTo>
                  <a:cubicBezTo>
                    <a:pt x="364490" y="0"/>
                    <a:pt x="379730" y="2540"/>
                    <a:pt x="392430" y="6350"/>
                  </a:cubicBezTo>
                  <a:cubicBezTo>
                    <a:pt x="405130" y="11430"/>
                    <a:pt x="417830" y="19050"/>
                    <a:pt x="427990" y="30480"/>
                  </a:cubicBezTo>
                  <a:cubicBezTo>
                    <a:pt x="438150" y="44450"/>
                    <a:pt x="436880" y="69850"/>
                    <a:pt x="449580" y="87630"/>
                  </a:cubicBezTo>
                  <a:cubicBezTo>
                    <a:pt x="466090" y="109220"/>
                    <a:pt x="506730" y="121920"/>
                    <a:pt x="525780" y="147320"/>
                  </a:cubicBezTo>
                  <a:cubicBezTo>
                    <a:pt x="544830" y="172720"/>
                    <a:pt x="557530" y="203200"/>
                    <a:pt x="563880" y="238760"/>
                  </a:cubicBezTo>
                  <a:cubicBezTo>
                    <a:pt x="570230" y="284480"/>
                    <a:pt x="560070" y="354330"/>
                    <a:pt x="547370" y="403860"/>
                  </a:cubicBezTo>
                  <a:cubicBezTo>
                    <a:pt x="535940" y="447040"/>
                    <a:pt x="508000" y="474980"/>
                    <a:pt x="497840" y="519430"/>
                  </a:cubicBezTo>
                  <a:cubicBezTo>
                    <a:pt x="485140" y="577850"/>
                    <a:pt x="506730" y="674370"/>
                    <a:pt x="490220" y="726440"/>
                  </a:cubicBezTo>
                  <a:cubicBezTo>
                    <a:pt x="477520" y="763270"/>
                    <a:pt x="455930" y="796290"/>
                    <a:pt x="433070" y="812800"/>
                  </a:cubicBezTo>
                  <a:cubicBezTo>
                    <a:pt x="415290" y="825500"/>
                    <a:pt x="389890" y="829310"/>
                    <a:pt x="370840" y="828040"/>
                  </a:cubicBezTo>
                  <a:cubicBezTo>
                    <a:pt x="356870" y="828040"/>
                    <a:pt x="342900" y="821690"/>
                    <a:pt x="331470" y="814070"/>
                  </a:cubicBezTo>
                  <a:cubicBezTo>
                    <a:pt x="320040" y="806450"/>
                    <a:pt x="308610" y="795020"/>
                    <a:pt x="302260" y="782320"/>
                  </a:cubicBezTo>
                  <a:cubicBezTo>
                    <a:pt x="295910" y="769620"/>
                    <a:pt x="290830" y="755650"/>
                    <a:pt x="292100" y="740410"/>
                  </a:cubicBezTo>
                  <a:cubicBezTo>
                    <a:pt x="292100" y="722630"/>
                    <a:pt x="313690" y="702310"/>
                    <a:pt x="313690" y="681990"/>
                  </a:cubicBezTo>
                  <a:cubicBezTo>
                    <a:pt x="312420" y="657860"/>
                    <a:pt x="281940" y="631190"/>
                    <a:pt x="280670" y="605790"/>
                  </a:cubicBezTo>
                  <a:cubicBezTo>
                    <a:pt x="279400" y="579120"/>
                    <a:pt x="287020" y="549910"/>
                    <a:pt x="302260" y="525780"/>
                  </a:cubicBezTo>
                  <a:cubicBezTo>
                    <a:pt x="321310" y="497840"/>
                    <a:pt x="367030" y="449580"/>
                    <a:pt x="393700" y="453390"/>
                  </a:cubicBezTo>
                  <a:cubicBezTo>
                    <a:pt x="420370" y="457200"/>
                    <a:pt x="471170" y="521970"/>
                    <a:pt x="463550" y="548640"/>
                  </a:cubicBezTo>
                  <a:cubicBezTo>
                    <a:pt x="452120" y="584200"/>
                    <a:pt x="323850" y="607060"/>
                    <a:pt x="256540" y="622300"/>
                  </a:cubicBezTo>
                  <a:cubicBezTo>
                    <a:pt x="193040" y="635000"/>
                    <a:pt x="110490" y="647700"/>
                    <a:pt x="69850" y="638810"/>
                  </a:cubicBezTo>
                  <a:cubicBezTo>
                    <a:pt x="48260" y="633730"/>
                    <a:pt x="35560" y="624840"/>
                    <a:pt x="24130" y="612140"/>
                  </a:cubicBezTo>
                  <a:cubicBezTo>
                    <a:pt x="12700" y="598170"/>
                    <a:pt x="5080" y="579120"/>
                    <a:pt x="3810" y="561340"/>
                  </a:cubicBezTo>
                  <a:cubicBezTo>
                    <a:pt x="2540" y="544830"/>
                    <a:pt x="7620" y="524510"/>
                    <a:pt x="17780" y="510540"/>
                  </a:cubicBezTo>
                  <a:cubicBezTo>
                    <a:pt x="26670" y="496570"/>
                    <a:pt x="41910" y="481330"/>
                    <a:pt x="59690" y="477520"/>
                  </a:cubicBezTo>
                  <a:cubicBezTo>
                    <a:pt x="81280" y="472440"/>
                    <a:pt x="119380" y="477520"/>
                    <a:pt x="137160" y="488950"/>
                  </a:cubicBezTo>
                  <a:cubicBezTo>
                    <a:pt x="152400" y="499110"/>
                    <a:pt x="163830" y="516890"/>
                    <a:pt x="167640" y="533400"/>
                  </a:cubicBezTo>
                  <a:cubicBezTo>
                    <a:pt x="172720" y="549910"/>
                    <a:pt x="173990" y="570230"/>
                    <a:pt x="165100" y="586740"/>
                  </a:cubicBezTo>
                  <a:cubicBezTo>
                    <a:pt x="156210" y="605790"/>
                    <a:pt x="127000" y="631190"/>
                    <a:pt x="106680" y="638810"/>
                  </a:cubicBezTo>
                  <a:cubicBezTo>
                    <a:pt x="88900" y="643890"/>
                    <a:pt x="68580" y="640080"/>
                    <a:pt x="53340" y="632460"/>
                  </a:cubicBezTo>
                  <a:cubicBezTo>
                    <a:pt x="36830" y="626110"/>
                    <a:pt x="21590" y="610870"/>
                    <a:pt x="13970" y="596900"/>
                  </a:cubicBezTo>
                  <a:cubicBezTo>
                    <a:pt x="5080" y="581660"/>
                    <a:pt x="0" y="561340"/>
                    <a:pt x="3810" y="543560"/>
                  </a:cubicBezTo>
                  <a:cubicBezTo>
                    <a:pt x="8890" y="523240"/>
                    <a:pt x="25400" y="496570"/>
                    <a:pt x="50800" y="481330"/>
                  </a:cubicBezTo>
                  <a:cubicBezTo>
                    <a:pt x="93980" y="453390"/>
                    <a:pt x="207010" y="457200"/>
                    <a:pt x="262890" y="439420"/>
                  </a:cubicBezTo>
                  <a:cubicBezTo>
                    <a:pt x="300990" y="426720"/>
                    <a:pt x="321310" y="405130"/>
                    <a:pt x="354330" y="398780"/>
                  </a:cubicBezTo>
                  <a:cubicBezTo>
                    <a:pt x="391160" y="389890"/>
                    <a:pt x="436880" y="389890"/>
                    <a:pt x="473710" y="396240"/>
                  </a:cubicBezTo>
                  <a:cubicBezTo>
                    <a:pt x="505460" y="402590"/>
                    <a:pt x="542290" y="411480"/>
                    <a:pt x="561340" y="433070"/>
                  </a:cubicBezTo>
                  <a:cubicBezTo>
                    <a:pt x="579120" y="453390"/>
                    <a:pt x="595630" y="495300"/>
                    <a:pt x="585470" y="521970"/>
                  </a:cubicBezTo>
                  <a:cubicBezTo>
                    <a:pt x="572770" y="554990"/>
                    <a:pt x="483870" y="563880"/>
                    <a:pt x="459740" y="604520"/>
                  </a:cubicBezTo>
                  <a:cubicBezTo>
                    <a:pt x="433070" y="651510"/>
                    <a:pt x="471170" y="763270"/>
                    <a:pt x="448310" y="797560"/>
                  </a:cubicBezTo>
                  <a:cubicBezTo>
                    <a:pt x="435610" y="817880"/>
                    <a:pt x="412750" y="825500"/>
                    <a:pt x="392430" y="828040"/>
                  </a:cubicBezTo>
                  <a:cubicBezTo>
                    <a:pt x="373380" y="830580"/>
                    <a:pt x="347980" y="825500"/>
                    <a:pt x="331470" y="814070"/>
                  </a:cubicBezTo>
                  <a:cubicBezTo>
                    <a:pt x="314960" y="802640"/>
                    <a:pt x="299720" y="779780"/>
                    <a:pt x="294640" y="762000"/>
                  </a:cubicBezTo>
                  <a:cubicBezTo>
                    <a:pt x="289560" y="748030"/>
                    <a:pt x="292100" y="737870"/>
                    <a:pt x="293370" y="720090"/>
                  </a:cubicBezTo>
                  <a:cubicBezTo>
                    <a:pt x="298450" y="685800"/>
                    <a:pt x="328930" y="617220"/>
                    <a:pt x="334010" y="576580"/>
                  </a:cubicBezTo>
                  <a:cubicBezTo>
                    <a:pt x="339090" y="547370"/>
                    <a:pt x="330200" y="525780"/>
                    <a:pt x="335280" y="500380"/>
                  </a:cubicBezTo>
                  <a:cubicBezTo>
                    <a:pt x="341630" y="472440"/>
                    <a:pt x="361950" y="452120"/>
                    <a:pt x="369570" y="419100"/>
                  </a:cubicBezTo>
                  <a:cubicBezTo>
                    <a:pt x="381000" y="370840"/>
                    <a:pt x="398780" y="276860"/>
                    <a:pt x="382270" y="232410"/>
                  </a:cubicBezTo>
                  <a:cubicBezTo>
                    <a:pt x="370840" y="200660"/>
                    <a:pt x="332740" y="189230"/>
                    <a:pt x="314960" y="163830"/>
                  </a:cubicBezTo>
                  <a:cubicBezTo>
                    <a:pt x="297180" y="140970"/>
                    <a:pt x="276860" y="113030"/>
                    <a:pt x="275590" y="90170"/>
                  </a:cubicBezTo>
                  <a:cubicBezTo>
                    <a:pt x="274320" y="69850"/>
                    <a:pt x="284480" y="45720"/>
                    <a:pt x="297180" y="31750"/>
                  </a:cubicBezTo>
                  <a:cubicBezTo>
                    <a:pt x="309880" y="16510"/>
                    <a:pt x="334010" y="5080"/>
                    <a:pt x="351790" y="2540"/>
                  </a:cubicBezTo>
                  <a:cubicBezTo>
                    <a:pt x="365760" y="0"/>
                    <a:pt x="379730" y="1270"/>
                    <a:pt x="392430" y="6350"/>
                  </a:cubicBezTo>
                  <a:cubicBezTo>
                    <a:pt x="408940" y="13970"/>
                    <a:pt x="429260" y="25400"/>
                    <a:pt x="439420" y="46990"/>
                  </a:cubicBezTo>
                  <a:cubicBezTo>
                    <a:pt x="458470" y="86360"/>
                    <a:pt x="431800" y="182880"/>
                    <a:pt x="445770" y="243840"/>
                  </a:cubicBezTo>
                  <a:cubicBezTo>
                    <a:pt x="458470" y="303530"/>
                    <a:pt x="501650" y="359410"/>
                    <a:pt x="513080" y="410210"/>
                  </a:cubicBezTo>
                  <a:cubicBezTo>
                    <a:pt x="523240" y="448310"/>
                    <a:pt x="529590" y="482600"/>
                    <a:pt x="521970" y="514350"/>
                  </a:cubicBezTo>
                  <a:cubicBezTo>
                    <a:pt x="515620" y="544830"/>
                    <a:pt x="496570" y="579120"/>
                    <a:pt x="473710" y="596900"/>
                  </a:cubicBezTo>
                  <a:cubicBezTo>
                    <a:pt x="452120" y="614680"/>
                    <a:pt x="417830" y="619760"/>
                    <a:pt x="388620" y="623570"/>
                  </a:cubicBezTo>
                  <a:cubicBezTo>
                    <a:pt x="358140" y="626110"/>
                    <a:pt x="322580" y="622300"/>
                    <a:pt x="293370" y="613410"/>
                  </a:cubicBezTo>
                  <a:cubicBezTo>
                    <a:pt x="264160" y="605790"/>
                    <a:pt x="236220" y="588010"/>
                    <a:pt x="210820" y="571500"/>
                  </a:cubicBezTo>
                  <a:cubicBezTo>
                    <a:pt x="185420" y="554990"/>
                    <a:pt x="161290" y="538480"/>
                    <a:pt x="140970" y="518160"/>
                  </a:cubicBezTo>
                  <a:cubicBezTo>
                    <a:pt x="121920" y="497840"/>
                    <a:pt x="102870" y="477520"/>
                    <a:pt x="92710" y="449580"/>
                  </a:cubicBezTo>
                  <a:cubicBezTo>
                    <a:pt x="81280" y="417830"/>
                    <a:pt x="72390" y="372110"/>
                    <a:pt x="81280" y="331470"/>
                  </a:cubicBezTo>
                  <a:cubicBezTo>
                    <a:pt x="92710" y="284480"/>
                    <a:pt x="134620" y="218440"/>
                    <a:pt x="171450" y="185420"/>
                  </a:cubicBezTo>
                  <a:cubicBezTo>
                    <a:pt x="200660" y="158750"/>
                    <a:pt x="237490" y="146050"/>
                    <a:pt x="270510" y="135890"/>
                  </a:cubicBezTo>
                  <a:cubicBezTo>
                    <a:pt x="299720" y="127000"/>
                    <a:pt x="334010" y="119380"/>
                    <a:pt x="360680" y="125730"/>
                  </a:cubicBezTo>
                  <a:cubicBezTo>
                    <a:pt x="383540" y="130810"/>
                    <a:pt x="410210" y="146050"/>
                    <a:pt x="420370" y="165100"/>
                  </a:cubicBezTo>
                  <a:cubicBezTo>
                    <a:pt x="431800" y="184150"/>
                    <a:pt x="431800" y="218440"/>
                    <a:pt x="422910" y="237490"/>
                  </a:cubicBezTo>
                  <a:cubicBezTo>
                    <a:pt x="412750" y="256540"/>
                    <a:pt x="363220" y="280670"/>
                    <a:pt x="363220" y="280670"/>
                  </a:cubicBezTo>
                </a:path>
              </a:pathLst>
            </a:custGeom>
            <a:solidFill>
              <a:srgbClr val="FCF8EB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2" name="Group 22"/>
          <p:cNvGrpSpPr/>
          <p:nvPr/>
        </p:nvGrpSpPr>
        <p:grpSpPr>
          <a:xfrm>
            <a:off x="8691562" y="7260907"/>
            <a:ext cx="450532" cy="661988"/>
            <a:chOff x="0" y="0"/>
            <a:chExt cx="600710" cy="882650"/>
          </a:xfrm>
        </p:grpSpPr>
        <p:sp>
          <p:nvSpPr>
            <p:cNvPr id="23" name="Freeform 23"/>
            <p:cNvSpPr/>
            <p:nvPr/>
          </p:nvSpPr>
          <p:spPr>
            <a:xfrm>
              <a:off x="48260" y="49530"/>
              <a:ext cx="502920" cy="783590"/>
            </a:xfrm>
            <a:custGeom>
              <a:avLst/>
              <a:gdLst/>
              <a:ahLst/>
              <a:cxnLst/>
              <a:rect l="l" t="t" r="r" b="b"/>
              <a:pathLst>
                <a:path w="502920" h="783590">
                  <a:moveTo>
                    <a:pt x="472440" y="139700"/>
                  </a:moveTo>
                  <a:cubicBezTo>
                    <a:pt x="332740" y="269240"/>
                    <a:pt x="322580" y="293370"/>
                    <a:pt x="304800" y="325120"/>
                  </a:cubicBezTo>
                  <a:cubicBezTo>
                    <a:pt x="283210" y="368300"/>
                    <a:pt x="257810" y="421640"/>
                    <a:pt x="237490" y="478790"/>
                  </a:cubicBezTo>
                  <a:cubicBezTo>
                    <a:pt x="212090" y="549910"/>
                    <a:pt x="190500" y="670560"/>
                    <a:pt x="168910" y="717550"/>
                  </a:cubicBezTo>
                  <a:cubicBezTo>
                    <a:pt x="158750" y="740410"/>
                    <a:pt x="154940" y="753110"/>
                    <a:pt x="139700" y="763270"/>
                  </a:cubicBezTo>
                  <a:cubicBezTo>
                    <a:pt x="121920" y="775970"/>
                    <a:pt x="83820" y="783590"/>
                    <a:pt x="62230" y="778510"/>
                  </a:cubicBezTo>
                  <a:cubicBezTo>
                    <a:pt x="44450" y="774700"/>
                    <a:pt x="27940" y="760730"/>
                    <a:pt x="17780" y="746760"/>
                  </a:cubicBezTo>
                  <a:cubicBezTo>
                    <a:pt x="7620" y="732790"/>
                    <a:pt x="0" y="713740"/>
                    <a:pt x="2540" y="695960"/>
                  </a:cubicBezTo>
                  <a:cubicBezTo>
                    <a:pt x="3810" y="673100"/>
                    <a:pt x="22860" y="640080"/>
                    <a:pt x="40640" y="626110"/>
                  </a:cubicBezTo>
                  <a:cubicBezTo>
                    <a:pt x="55880" y="615950"/>
                    <a:pt x="76200" y="610870"/>
                    <a:pt x="93980" y="613410"/>
                  </a:cubicBezTo>
                  <a:cubicBezTo>
                    <a:pt x="115570" y="617220"/>
                    <a:pt x="148590" y="635000"/>
                    <a:pt x="160020" y="655320"/>
                  </a:cubicBezTo>
                  <a:cubicBezTo>
                    <a:pt x="171450" y="675640"/>
                    <a:pt x="171450" y="715010"/>
                    <a:pt x="162560" y="735330"/>
                  </a:cubicBezTo>
                  <a:cubicBezTo>
                    <a:pt x="156210" y="751840"/>
                    <a:pt x="139700" y="765810"/>
                    <a:pt x="124460" y="773430"/>
                  </a:cubicBezTo>
                  <a:cubicBezTo>
                    <a:pt x="109220" y="781050"/>
                    <a:pt x="87630" y="783590"/>
                    <a:pt x="71120" y="781050"/>
                  </a:cubicBezTo>
                  <a:cubicBezTo>
                    <a:pt x="54610" y="777240"/>
                    <a:pt x="34290" y="768350"/>
                    <a:pt x="24130" y="754380"/>
                  </a:cubicBezTo>
                  <a:cubicBezTo>
                    <a:pt x="10160" y="736600"/>
                    <a:pt x="5080" y="704850"/>
                    <a:pt x="3810" y="676910"/>
                  </a:cubicBezTo>
                  <a:cubicBezTo>
                    <a:pt x="3810" y="643890"/>
                    <a:pt x="15240" y="609600"/>
                    <a:pt x="27940" y="568960"/>
                  </a:cubicBezTo>
                  <a:cubicBezTo>
                    <a:pt x="44450" y="515620"/>
                    <a:pt x="73660" y="444500"/>
                    <a:pt x="101600" y="386080"/>
                  </a:cubicBezTo>
                  <a:cubicBezTo>
                    <a:pt x="128270" y="332740"/>
                    <a:pt x="171450" y="276860"/>
                    <a:pt x="190500" y="233680"/>
                  </a:cubicBezTo>
                  <a:cubicBezTo>
                    <a:pt x="203200" y="203200"/>
                    <a:pt x="196850" y="181610"/>
                    <a:pt x="214630" y="154940"/>
                  </a:cubicBezTo>
                  <a:cubicBezTo>
                    <a:pt x="242570" y="111760"/>
                    <a:pt x="332740" y="41910"/>
                    <a:pt x="372110" y="19050"/>
                  </a:cubicBezTo>
                  <a:cubicBezTo>
                    <a:pt x="393700" y="6350"/>
                    <a:pt x="408940" y="1270"/>
                    <a:pt x="425450" y="1270"/>
                  </a:cubicBezTo>
                  <a:cubicBezTo>
                    <a:pt x="438150" y="0"/>
                    <a:pt x="449580" y="3810"/>
                    <a:pt x="461010" y="11430"/>
                  </a:cubicBezTo>
                  <a:cubicBezTo>
                    <a:pt x="474980" y="19050"/>
                    <a:pt x="490220" y="39370"/>
                    <a:pt x="496570" y="53340"/>
                  </a:cubicBezTo>
                  <a:cubicBezTo>
                    <a:pt x="501650" y="66040"/>
                    <a:pt x="502920" y="77470"/>
                    <a:pt x="500380" y="91440"/>
                  </a:cubicBezTo>
                  <a:cubicBezTo>
                    <a:pt x="496570" y="106680"/>
                    <a:pt x="472440" y="139700"/>
                    <a:pt x="472440" y="139700"/>
                  </a:cubicBezTo>
                </a:path>
              </a:pathLst>
            </a:custGeom>
            <a:solidFill>
              <a:srgbClr val="FCF8EB"/>
            </a:solidFill>
            <a:ln cap="sq">
              <a:noFill/>
              <a:prstDash val="solid"/>
              <a:miter/>
            </a:ln>
          </p:spPr>
        </p:sp>
      </p:grpSp>
      <p:sp>
        <p:nvSpPr>
          <p:cNvPr id="24" name="Rectángulo 23"/>
          <p:cNvSpPr/>
          <p:nvPr/>
        </p:nvSpPr>
        <p:spPr>
          <a:xfrm>
            <a:off x="509206" y="26623"/>
            <a:ext cx="17191481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fontAlgn="ctr">
              <a:buAutoNum type="arabicPeriod"/>
            </a:pPr>
            <a:r>
              <a:rPr lang="en-US" sz="4200" dirty="0" smtClean="0">
                <a:solidFill>
                  <a:srgbClr val="001D35"/>
                </a:solidFill>
                <a:latin typeface="Jua" panose="020B0604020202020204" charset="-127"/>
                <a:ea typeface="Jua" panose="020B0604020202020204" charset="-127"/>
              </a:rPr>
              <a:t>In teams of four students, choose one net from the figures below.</a:t>
            </a:r>
          </a:p>
          <a:p>
            <a:pPr marL="914400" indent="-914400" fontAlgn="ctr">
              <a:buAutoNum type="arabicPeriod"/>
            </a:pPr>
            <a:endParaRPr lang="en-US" sz="4200" dirty="0">
              <a:solidFill>
                <a:srgbClr val="001D35"/>
              </a:solidFill>
              <a:latin typeface="Jua" panose="020B0604020202020204" charset="-127"/>
              <a:ea typeface="Jua" panose="020B0604020202020204" charset="-127"/>
            </a:endParaRPr>
          </a:p>
          <a:p>
            <a:pPr marL="914400" indent="-914400" fontAlgn="ctr">
              <a:buAutoNum type="arabicPeriod"/>
            </a:pPr>
            <a:r>
              <a:rPr lang="en-US" sz="4200" dirty="0" smtClean="0">
                <a:solidFill>
                  <a:srgbClr val="001D35"/>
                </a:solidFill>
                <a:latin typeface="Jua" panose="020B0604020202020204" charset="-127"/>
                <a:ea typeface="Jua" panose="020B0604020202020204" charset="-127"/>
              </a:rPr>
              <a:t>Paste the figure you chose on a cardboard and cut it by their edges.</a:t>
            </a:r>
          </a:p>
          <a:p>
            <a:pPr marL="914400" indent="-914400" fontAlgn="ctr">
              <a:buAutoNum type="arabicPeriod"/>
            </a:pPr>
            <a:endParaRPr lang="en-US" sz="4200" dirty="0" smtClean="0">
              <a:solidFill>
                <a:srgbClr val="001D35"/>
              </a:solidFill>
              <a:latin typeface="Jua" panose="020B0604020202020204" charset="-127"/>
              <a:ea typeface="Jua" panose="020B0604020202020204" charset="-127"/>
            </a:endParaRPr>
          </a:p>
          <a:p>
            <a:pPr marL="914400" indent="-914400" fontAlgn="ctr">
              <a:buAutoNum type="arabicPeriod"/>
            </a:pPr>
            <a:r>
              <a:rPr lang="en-US" sz="4200" dirty="0" smtClean="0">
                <a:solidFill>
                  <a:srgbClr val="001D35"/>
                </a:solidFill>
                <a:latin typeface="Jua" panose="020B0604020202020204" charset="-127"/>
                <a:ea typeface="Jua" panose="020B0604020202020204" charset="-127"/>
              </a:rPr>
              <a:t>Fold the tab and stick it.</a:t>
            </a:r>
          </a:p>
          <a:p>
            <a:pPr marL="914400" indent="-914400" fontAlgn="ctr">
              <a:buAutoNum type="arabicPeriod"/>
            </a:pPr>
            <a:endParaRPr lang="en-US" sz="4200" dirty="0">
              <a:solidFill>
                <a:srgbClr val="001D35"/>
              </a:solidFill>
              <a:latin typeface="Jua" panose="020B0604020202020204" charset="-127"/>
              <a:ea typeface="Jua" panose="020B0604020202020204" charset="-127"/>
            </a:endParaRPr>
          </a:p>
          <a:p>
            <a:pPr marL="914400" indent="-914400" fontAlgn="ctr">
              <a:buAutoNum type="arabicPeriod"/>
            </a:pPr>
            <a:r>
              <a:rPr lang="en-US" sz="4200" dirty="0" smtClean="0">
                <a:solidFill>
                  <a:srgbClr val="001D35"/>
                </a:solidFill>
                <a:latin typeface="Jua" panose="020B0604020202020204" charset="-127"/>
                <a:ea typeface="Jua" panose="020B0604020202020204" charset="-127"/>
              </a:rPr>
              <a:t>The final solid must be well-pasted, neat, clean and decorated.</a:t>
            </a:r>
            <a:endParaRPr lang="en-US" sz="4200" dirty="0">
              <a:solidFill>
                <a:srgbClr val="001D35"/>
              </a:solidFill>
              <a:latin typeface="Jua" panose="020B0604020202020204" charset="-127"/>
              <a:ea typeface="Jua" panose="020B0604020202020204" charset="-127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69157" y="6425944"/>
            <a:ext cx="18357157" cy="3895777"/>
          </a:xfrm>
          <a:prstGeom prst="rect">
            <a:avLst/>
          </a:prstGeom>
        </p:spPr>
      </p:pic>
      <p:pic>
        <p:nvPicPr>
          <p:cNvPr id="29" name="Imagen 28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50" y="7327280"/>
            <a:ext cx="2460588" cy="2609200"/>
          </a:xfrm>
          <a:prstGeom prst="rect">
            <a:avLst/>
          </a:prstGeom>
        </p:spPr>
      </p:pic>
      <p:pic>
        <p:nvPicPr>
          <p:cNvPr id="30" name="Imagen 29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9976" y="7271385"/>
            <a:ext cx="1970481" cy="2657302"/>
          </a:xfrm>
          <a:prstGeom prst="rect">
            <a:avLst/>
          </a:prstGeom>
        </p:spPr>
      </p:pic>
      <p:pic>
        <p:nvPicPr>
          <p:cNvPr id="31" name="Imagen 30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217" y="7244922"/>
            <a:ext cx="2148260" cy="2683765"/>
          </a:xfrm>
          <a:prstGeom prst="rect">
            <a:avLst/>
          </a:prstGeom>
        </p:spPr>
      </p:pic>
      <p:pic>
        <p:nvPicPr>
          <p:cNvPr id="32" name="Imagen 31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4168" y="7324094"/>
            <a:ext cx="2017652" cy="2607094"/>
          </a:xfrm>
          <a:prstGeom prst="rect">
            <a:avLst/>
          </a:prstGeom>
        </p:spPr>
      </p:pic>
      <p:pic>
        <p:nvPicPr>
          <p:cNvPr id="33" name="Imagen 32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224" y="7327280"/>
            <a:ext cx="2313653" cy="2601407"/>
          </a:xfrm>
          <a:prstGeom prst="rect">
            <a:avLst/>
          </a:prstGeom>
        </p:spPr>
      </p:pic>
      <p:pic>
        <p:nvPicPr>
          <p:cNvPr id="34" name="Imagen 33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586" y="7310549"/>
            <a:ext cx="3155986" cy="2618138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8743" y="7311391"/>
            <a:ext cx="3420487" cy="2617296"/>
          </a:xfrm>
          <a:prstGeom prst="rect">
            <a:avLst/>
          </a:prstGeom>
        </p:spPr>
      </p:pic>
      <p:sp>
        <p:nvSpPr>
          <p:cNvPr id="36" name="Rectángulo 35"/>
          <p:cNvSpPr/>
          <p:nvPr/>
        </p:nvSpPr>
        <p:spPr>
          <a:xfrm>
            <a:off x="1478312" y="6525719"/>
            <a:ext cx="1635408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smtClean="0">
                <a:solidFill>
                  <a:srgbClr val="001D35"/>
                </a:solidFill>
                <a:latin typeface="Jua" panose="020B0604020202020204" charset="-127"/>
                <a:ea typeface="Jua" panose="020B0604020202020204" charset="-127"/>
              </a:rPr>
              <a:t>1     2     3    4   5   6    7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74799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H="1">
            <a:off x="1403909" y="-2343773"/>
            <a:ext cx="12240435" cy="15186138"/>
          </a:xfrm>
          <a:custGeom>
            <a:avLst/>
            <a:gdLst/>
            <a:ahLst/>
            <a:cxnLst/>
            <a:rect l="l" t="t" r="r" b="b"/>
            <a:pathLst>
              <a:path w="12240435" h="15186138">
                <a:moveTo>
                  <a:pt x="12240435" y="0"/>
                </a:moveTo>
                <a:lnTo>
                  <a:pt x="0" y="0"/>
                </a:lnTo>
                <a:lnTo>
                  <a:pt x="0" y="15186137"/>
                </a:lnTo>
                <a:lnTo>
                  <a:pt x="12240435" y="15186137"/>
                </a:lnTo>
                <a:lnTo>
                  <a:pt x="1224043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0373" t="-43208"/>
            </a:stretch>
          </a:blipFill>
        </p:spPr>
      </p:sp>
      <p:grpSp>
        <p:nvGrpSpPr>
          <p:cNvPr id="3" name="Group 3"/>
          <p:cNvGrpSpPr/>
          <p:nvPr/>
        </p:nvGrpSpPr>
        <p:grpSpPr>
          <a:xfrm rot="218793">
            <a:off x="14372481" y="6483668"/>
            <a:ext cx="3672886" cy="4054759"/>
            <a:chOff x="0" y="0"/>
            <a:chExt cx="4510908" cy="4979911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4488048" cy="4951971"/>
            </a:xfrm>
            <a:custGeom>
              <a:avLst/>
              <a:gdLst/>
              <a:ahLst/>
              <a:cxnLst/>
              <a:rect l="l" t="t" r="r" b="b"/>
              <a:pathLst>
                <a:path w="4488048" h="4951971">
                  <a:moveTo>
                    <a:pt x="4488048" y="4951971"/>
                  </a:moveTo>
                  <a:lnTo>
                    <a:pt x="0" y="4944351"/>
                  </a:lnTo>
                  <a:lnTo>
                    <a:pt x="0" y="1730700"/>
                  </a:lnTo>
                  <a:lnTo>
                    <a:pt x="17780" y="19050"/>
                  </a:lnTo>
                  <a:lnTo>
                    <a:pt x="2235976" y="0"/>
                  </a:lnTo>
                  <a:lnTo>
                    <a:pt x="4468998" y="5080"/>
                  </a:lnTo>
                  <a:close/>
                </a:path>
              </a:pathLst>
            </a:custGeom>
            <a:solidFill>
              <a:srgbClr val="FAEA84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-3810" y="0"/>
              <a:ext cx="4517258" cy="4978641"/>
            </a:xfrm>
            <a:custGeom>
              <a:avLst/>
              <a:gdLst/>
              <a:ahLst/>
              <a:cxnLst/>
              <a:rect l="l" t="t" r="r" b="b"/>
              <a:pathLst>
                <a:path w="4517258" h="4978641">
                  <a:moveTo>
                    <a:pt x="4482968" y="21590"/>
                  </a:moveTo>
                  <a:cubicBezTo>
                    <a:pt x="4484238" y="34290"/>
                    <a:pt x="4484238" y="44450"/>
                    <a:pt x="4485508" y="54610"/>
                  </a:cubicBezTo>
                  <a:cubicBezTo>
                    <a:pt x="4488048" y="139425"/>
                    <a:pt x="4489318" y="248164"/>
                    <a:pt x="4491858" y="353020"/>
                  </a:cubicBezTo>
                  <a:cubicBezTo>
                    <a:pt x="4491858" y="504478"/>
                    <a:pt x="4504558" y="3490918"/>
                    <a:pt x="4510908" y="3642376"/>
                  </a:cubicBezTo>
                  <a:cubicBezTo>
                    <a:pt x="4517258" y="3871505"/>
                    <a:pt x="4513448" y="4104517"/>
                    <a:pt x="4513448" y="4333646"/>
                  </a:cubicBezTo>
                  <a:cubicBezTo>
                    <a:pt x="4513448" y="4535589"/>
                    <a:pt x="4514718" y="4721999"/>
                    <a:pt x="4515988" y="4917681"/>
                  </a:cubicBezTo>
                  <a:cubicBezTo>
                    <a:pt x="4515988" y="4939271"/>
                    <a:pt x="4515988" y="4953241"/>
                    <a:pt x="4515988" y="4977371"/>
                  </a:cubicBezTo>
                  <a:cubicBezTo>
                    <a:pt x="4493128" y="4977371"/>
                    <a:pt x="4472808" y="4978641"/>
                    <a:pt x="4443397" y="4977371"/>
                  </a:cubicBezTo>
                  <a:cubicBezTo>
                    <a:pt x="4216368" y="4972291"/>
                    <a:pt x="3985846" y="4978641"/>
                    <a:pt x="3758816" y="4973561"/>
                  </a:cubicBezTo>
                  <a:cubicBezTo>
                    <a:pt x="3622599" y="4969751"/>
                    <a:pt x="3489874" y="4972291"/>
                    <a:pt x="3353657" y="4969751"/>
                  </a:cubicBezTo>
                  <a:cubicBezTo>
                    <a:pt x="3290787" y="4968481"/>
                    <a:pt x="3227918" y="4967211"/>
                    <a:pt x="3165048" y="4965941"/>
                  </a:cubicBezTo>
                  <a:cubicBezTo>
                    <a:pt x="3126628" y="4965941"/>
                    <a:pt x="3091700" y="4967211"/>
                    <a:pt x="3053279" y="4967211"/>
                  </a:cubicBezTo>
                  <a:cubicBezTo>
                    <a:pt x="2955483" y="4965941"/>
                    <a:pt x="2686540" y="4967211"/>
                    <a:pt x="2588743" y="4965941"/>
                  </a:cubicBezTo>
                  <a:cubicBezTo>
                    <a:pt x="2518888" y="4964671"/>
                    <a:pt x="1121785" y="4973561"/>
                    <a:pt x="1051930" y="4972291"/>
                  </a:cubicBezTo>
                  <a:cubicBezTo>
                    <a:pt x="1034466" y="4972291"/>
                    <a:pt x="1013510" y="4973561"/>
                    <a:pt x="996046" y="4973561"/>
                  </a:cubicBezTo>
                  <a:cubicBezTo>
                    <a:pt x="954133" y="4973561"/>
                    <a:pt x="915712" y="4974831"/>
                    <a:pt x="873799" y="4974831"/>
                  </a:cubicBezTo>
                  <a:cubicBezTo>
                    <a:pt x="769016" y="4974831"/>
                    <a:pt x="667726" y="4973561"/>
                    <a:pt x="562944" y="4972291"/>
                  </a:cubicBezTo>
                  <a:cubicBezTo>
                    <a:pt x="500074" y="4971021"/>
                    <a:pt x="437205" y="4969751"/>
                    <a:pt x="377828" y="4968481"/>
                  </a:cubicBezTo>
                  <a:cubicBezTo>
                    <a:pt x="266059" y="4967211"/>
                    <a:pt x="154291" y="4965941"/>
                    <a:pt x="48260" y="4965941"/>
                  </a:cubicBezTo>
                  <a:cubicBezTo>
                    <a:pt x="38100" y="4965941"/>
                    <a:pt x="29210" y="4965941"/>
                    <a:pt x="19050" y="4964671"/>
                  </a:cubicBezTo>
                  <a:cubicBezTo>
                    <a:pt x="10160" y="4963401"/>
                    <a:pt x="5080" y="4957051"/>
                    <a:pt x="7620" y="4948161"/>
                  </a:cubicBezTo>
                  <a:cubicBezTo>
                    <a:pt x="16510" y="4916176"/>
                    <a:pt x="12700" y="4819088"/>
                    <a:pt x="11430" y="4718116"/>
                  </a:cubicBezTo>
                  <a:cubicBezTo>
                    <a:pt x="10160" y="4512289"/>
                    <a:pt x="6350" y="4310344"/>
                    <a:pt x="7620" y="4104517"/>
                  </a:cubicBezTo>
                  <a:cubicBezTo>
                    <a:pt x="5080" y="3848203"/>
                    <a:pt x="0" y="675353"/>
                    <a:pt x="7620" y="415156"/>
                  </a:cubicBezTo>
                  <a:cubicBezTo>
                    <a:pt x="8890" y="364670"/>
                    <a:pt x="7620" y="310301"/>
                    <a:pt x="8890" y="259815"/>
                  </a:cubicBezTo>
                  <a:cubicBezTo>
                    <a:pt x="10160" y="178261"/>
                    <a:pt x="12700" y="8893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6972" y="30480"/>
                    <a:pt x="122856" y="29210"/>
                  </a:cubicBezTo>
                  <a:cubicBezTo>
                    <a:pt x="217161" y="25400"/>
                    <a:pt x="311465" y="22860"/>
                    <a:pt x="409263" y="20320"/>
                  </a:cubicBezTo>
                  <a:cubicBezTo>
                    <a:pt x="475625" y="17780"/>
                    <a:pt x="541987" y="16510"/>
                    <a:pt x="604857" y="13970"/>
                  </a:cubicBezTo>
                  <a:cubicBezTo>
                    <a:pt x="667727" y="11430"/>
                    <a:pt x="734089" y="8890"/>
                    <a:pt x="796959" y="8890"/>
                  </a:cubicBezTo>
                  <a:cubicBezTo>
                    <a:pt x="866814" y="7620"/>
                    <a:pt x="936669" y="10160"/>
                    <a:pt x="1006524" y="8890"/>
                  </a:cubicBezTo>
                  <a:cubicBezTo>
                    <a:pt x="1093843" y="8890"/>
                    <a:pt x="2676062" y="6350"/>
                    <a:pt x="2763381" y="5080"/>
                  </a:cubicBezTo>
                  <a:cubicBezTo>
                    <a:pt x="2847207" y="3810"/>
                    <a:pt x="2931033" y="2540"/>
                    <a:pt x="3018352" y="2540"/>
                  </a:cubicBezTo>
                  <a:cubicBezTo>
                    <a:pt x="3161555" y="1270"/>
                    <a:pt x="3301265" y="0"/>
                    <a:pt x="3444469" y="0"/>
                  </a:cubicBezTo>
                  <a:cubicBezTo>
                    <a:pt x="3503846" y="0"/>
                    <a:pt x="3566715" y="2540"/>
                    <a:pt x="3626092" y="2540"/>
                  </a:cubicBezTo>
                  <a:cubicBezTo>
                    <a:pt x="3790251" y="3810"/>
                    <a:pt x="3957904" y="5080"/>
                    <a:pt x="4122063" y="7620"/>
                  </a:cubicBezTo>
                  <a:cubicBezTo>
                    <a:pt x="4209382" y="8890"/>
                    <a:pt x="4296701" y="12700"/>
                    <a:pt x="4384020" y="16510"/>
                  </a:cubicBezTo>
                  <a:cubicBezTo>
                    <a:pt x="4404977" y="16510"/>
                    <a:pt x="4425933" y="16510"/>
                    <a:pt x="4443397" y="16510"/>
                  </a:cubicBezTo>
                  <a:cubicBezTo>
                    <a:pt x="4463918" y="17780"/>
                    <a:pt x="4472808" y="20320"/>
                    <a:pt x="4482968" y="21590"/>
                  </a:cubicBezTo>
                  <a:close/>
                  <a:moveTo>
                    <a:pt x="4493128" y="4960861"/>
                  </a:moveTo>
                  <a:cubicBezTo>
                    <a:pt x="4494398" y="4944351"/>
                    <a:pt x="4495668" y="4931651"/>
                    <a:pt x="4495668" y="4918951"/>
                  </a:cubicBezTo>
                  <a:cubicBezTo>
                    <a:pt x="4494398" y="4702582"/>
                    <a:pt x="4493128" y="4496755"/>
                    <a:pt x="4493128" y="4275393"/>
                  </a:cubicBezTo>
                  <a:cubicBezTo>
                    <a:pt x="4493128" y="4174421"/>
                    <a:pt x="4495668" y="4073449"/>
                    <a:pt x="4494398" y="3972477"/>
                  </a:cubicBezTo>
                  <a:cubicBezTo>
                    <a:pt x="4494398" y="3879272"/>
                    <a:pt x="4493128" y="3782183"/>
                    <a:pt x="4491858" y="3688979"/>
                  </a:cubicBezTo>
                  <a:cubicBezTo>
                    <a:pt x="4486778" y="3545287"/>
                    <a:pt x="4475348" y="570498"/>
                    <a:pt x="4475348" y="426807"/>
                  </a:cubicBezTo>
                  <a:cubicBezTo>
                    <a:pt x="4472808" y="306417"/>
                    <a:pt x="4470268" y="182144"/>
                    <a:pt x="4467728" y="63500"/>
                  </a:cubicBezTo>
                  <a:cubicBezTo>
                    <a:pt x="4466458" y="44450"/>
                    <a:pt x="4465188" y="43180"/>
                    <a:pt x="4432919" y="41910"/>
                  </a:cubicBezTo>
                  <a:cubicBezTo>
                    <a:pt x="4422440" y="41910"/>
                    <a:pt x="4415455" y="41910"/>
                    <a:pt x="4404977" y="40640"/>
                  </a:cubicBezTo>
                  <a:cubicBezTo>
                    <a:pt x="4317658" y="36830"/>
                    <a:pt x="4226846" y="31750"/>
                    <a:pt x="4139527" y="30480"/>
                  </a:cubicBezTo>
                  <a:cubicBezTo>
                    <a:pt x="3926469" y="26670"/>
                    <a:pt x="3709918" y="25400"/>
                    <a:pt x="3496860" y="22860"/>
                  </a:cubicBezTo>
                  <a:cubicBezTo>
                    <a:pt x="3465425" y="22860"/>
                    <a:pt x="3430498" y="22860"/>
                    <a:pt x="3399063" y="22860"/>
                  </a:cubicBezTo>
                  <a:cubicBezTo>
                    <a:pt x="3346671" y="22860"/>
                    <a:pt x="3294280" y="22860"/>
                    <a:pt x="3245381" y="22860"/>
                  </a:cubicBezTo>
                  <a:cubicBezTo>
                    <a:pt x="3133613" y="22860"/>
                    <a:pt x="3021845" y="22860"/>
                    <a:pt x="2913569" y="24130"/>
                  </a:cubicBezTo>
                  <a:cubicBezTo>
                    <a:pt x="2819265" y="25400"/>
                    <a:pt x="1230060" y="29210"/>
                    <a:pt x="1135756" y="29210"/>
                  </a:cubicBezTo>
                  <a:cubicBezTo>
                    <a:pt x="982075" y="29210"/>
                    <a:pt x="828393" y="26670"/>
                    <a:pt x="674712" y="33020"/>
                  </a:cubicBezTo>
                  <a:cubicBezTo>
                    <a:pt x="594379" y="36830"/>
                    <a:pt x="517538" y="36830"/>
                    <a:pt x="440697" y="38100"/>
                  </a:cubicBezTo>
                  <a:cubicBezTo>
                    <a:pt x="307973" y="41910"/>
                    <a:pt x="175248" y="45720"/>
                    <a:pt x="49530" y="50800"/>
                  </a:cubicBezTo>
                  <a:cubicBezTo>
                    <a:pt x="36830" y="50800"/>
                    <a:pt x="34290" y="53340"/>
                    <a:pt x="33020" y="77289"/>
                  </a:cubicBezTo>
                  <a:cubicBezTo>
                    <a:pt x="31750" y="147192"/>
                    <a:pt x="31750" y="217096"/>
                    <a:pt x="30480" y="287000"/>
                  </a:cubicBezTo>
                  <a:cubicBezTo>
                    <a:pt x="29210" y="403506"/>
                    <a:pt x="26670" y="516129"/>
                    <a:pt x="25400" y="632635"/>
                  </a:cubicBezTo>
                  <a:cubicBezTo>
                    <a:pt x="20320" y="756908"/>
                    <a:pt x="26670" y="3793834"/>
                    <a:pt x="29210" y="3918107"/>
                  </a:cubicBezTo>
                  <a:cubicBezTo>
                    <a:pt x="29210" y="4050147"/>
                    <a:pt x="29210" y="4186071"/>
                    <a:pt x="30480" y="4318112"/>
                  </a:cubicBezTo>
                  <a:cubicBezTo>
                    <a:pt x="30480" y="4415200"/>
                    <a:pt x="33020" y="4512289"/>
                    <a:pt x="33020" y="4609377"/>
                  </a:cubicBezTo>
                  <a:cubicBezTo>
                    <a:pt x="33020" y="4714232"/>
                    <a:pt x="33020" y="4819088"/>
                    <a:pt x="31750" y="4918951"/>
                  </a:cubicBezTo>
                  <a:cubicBezTo>
                    <a:pt x="31750" y="4922761"/>
                    <a:pt x="31750" y="4925301"/>
                    <a:pt x="31750" y="4929111"/>
                  </a:cubicBezTo>
                  <a:cubicBezTo>
                    <a:pt x="31750" y="4939271"/>
                    <a:pt x="35560" y="4943081"/>
                    <a:pt x="44450" y="4943081"/>
                  </a:cubicBezTo>
                  <a:cubicBezTo>
                    <a:pt x="73958" y="4943081"/>
                    <a:pt x="122856" y="4944351"/>
                    <a:pt x="168262" y="4944351"/>
                  </a:cubicBezTo>
                  <a:cubicBezTo>
                    <a:pt x="234625" y="4944351"/>
                    <a:pt x="304480" y="4941811"/>
                    <a:pt x="370842" y="4944351"/>
                  </a:cubicBezTo>
                  <a:cubicBezTo>
                    <a:pt x="479118" y="4948161"/>
                    <a:pt x="587393" y="4950701"/>
                    <a:pt x="695669" y="4949431"/>
                  </a:cubicBezTo>
                  <a:cubicBezTo>
                    <a:pt x="765524" y="4948161"/>
                    <a:pt x="831886" y="4950701"/>
                    <a:pt x="901741" y="4950701"/>
                  </a:cubicBezTo>
                  <a:cubicBezTo>
                    <a:pt x="1003031" y="4950701"/>
                    <a:pt x="1104321" y="4949431"/>
                    <a:pt x="1205611" y="4950701"/>
                  </a:cubicBezTo>
                  <a:cubicBezTo>
                    <a:pt x="1355800" y="4951971"/>
                    <a:pt x="3004381" y="4941811"/>
                    <a:pt x="3158062" y="4944351"/>
                  </a:cubicBezTo>
                  <a:cubicBezTo>
                    <a:pt x="3224425" y="4945621"/>
                    <a:pt x="3290787" y="4946891"/>
                    <a:pt x="3353657" y="4946891"/>
                  </a:cubicBezTo>
                  <a:cubicBezTo>
                    <a:pt x="3468918" y="4949431"/>
                    <a:pt x="3580686" y="4945621"/>
                    <a:pt x="3695947" y="4949431"/>
                  </a:cubicBezTo>
                  <a:cubicBezTo>
                    <a:pt x="3790251" y="4951971"/>
                    <a:pt x="3884556" y="4951971"/>
                    <a:pt x="3978860" y="4954511"/>
                  </a:cubicBezTo>
                  <a:cubicBezTo>
                    <a:pt x="4118571" y="4958321"/>
                    <a:pt x="4258281" y="4960861"/>
                    <a:pt x="4397991" y="4962131"/>
                  </a:cubicBezTo>
                  <a:cubicBezTo>
                    <a:pt x="4450383" y="4962131"/>
                    <a:pt x="4472808" y="4960861"/>
                    <a:pt x="4493128" y="4960861"/>
                  </a:cubicBezTo>
                  <a:close/>
                </a:path>
              </a:pathLst>
            </a:custGeom>
            <a:solidFill>
              <a:srgbClr val="F16B16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388905" y="6484191"/>
            <a:ext cx="3672886" cy="4166932"/>
            <a:chOff x="0" y="0"/>
            <a:chExt cx="4510908" cy="5117678"/>
          </a:xfrm>
        </p:grpSpPr>
        <p:sp>
          <p:nvSpPr>
            <p:cNvPr id="7" name="Freeform 7"/>
            <p:cNvSpPr/>
            <p:nvPr/>
          </p:nvSpPr>
          <p:spPr>
            <a:xfrm>
              <a:off x="10160" y="16510"/>
              <a:ext cx="4488048" cy="5089738"/>
            </a:xfrm>
            <a:custGeom>
              <a:avLst/>
              <a:gdLst/>
              <a:ahLst/>
              <a:cxnLst/>
              <a:rect l="l" t="t" r="r" b="b"/>
              <a:pathLst>
                <a:path w="4488048" h="5089738">
                  <a:moveTo>
                    <a:pt x="4488048" y="5089738"/>
                  </a:moveTo>
                  <a:lnTo>
                    <a:pt x="0" y="5082118"/>
                  </a:lnTo>
                  <a:lnTo>
                    <a:pt x="0" y="1778481"/>
                  </a:lnTo>
                  <a:lnTo>
                    <a:pt x="17780" y="19050"/>
                  </a:lnTo>
                  <a:lnTo>
                    <a:pt x="2235976" y="0"/>
                  </a:lnTo>
                  <a:lnTo>
                    <a:pt x="4468998" y="5080"/>
                  </a:lnTo>
                  <a:close/>
                </a:path>
              </a:pathLst>
            </a:custGeom>
            <a:solidFill>
              <a:srgbClr val="FCF8EB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-3810" y="0"/>
              <a:ext cx="4517258" cy="5116408"/>
            </a:xfrm>
            <a:custGeom>
              <a:avLst/>
              <a:gdLst/>
              <a:ahLst/>
              <a:cxnLst/>
              <a:rect l="l" t="t" r="r" b="b"/>
              <a:pathLst>
                <a:path w="4517258" h="5116408">
                  <a:moveTo>
                    <a:pt x="4482968" y="21590"/>
                  </a:moveTo>
                  <a:cubicBezTo>
                    <a:pt x="4484238" y="34290"/>
                    <a:pt x="4484238" y="44450"/>
                    <a:pt x="4485508" y="54610"/>
                  </a:cubicBezTo>
                  <a:cubicBezTo>
                    <a:pt x="4488048" y="141557"/>
                    <a:pt x="4489318" y="253384"/>
                    <a:pt x="4491858" y="361216"/>
                  </a:cubicBezTo>
                  <a:cubicBezTo>
                    <a:pt x="4491858" y="516974"/>
                    <a:pt x="4504558" y="3588208"/>
                    <a:pt x="4510908" y="3743966"/>
                  </a:cubicBezTo>
                  <a:cubicBezTo>
                    <a:pt x="4517258" y="3979601"/>
                    <a:pt x="4513448" y="4219229"/>
                    <a:pt x="4513448" y="4454863"/>
                  </a:cubicBezTo>
                  <a:cubicBezTo>
                    <a:pt x="4513448" y="4662541"/>
                    <a:pt x="4514718" y="4854243"/>
                    <a:pt x="4515988" y="5055448"/>
                  </a:cubicBezTo>
                  <a:cubicBezTo>
                    <a:pt x="4515988" y="5077039"/>
                    <a:pt x="4515988" y="5091008"/>
                    <a:pt x="4515988" y="5115139"/>
                  </a:cubicBezTo>
                  <a:cubicBezTo>
                    <a:pt x="4493128" y="5115139"/>
                    <a:pt x="4472808" y="5116408"/>
                    <a:pt x="4443397" y="5115139"/>
                  </a:cubicBezTo>
                  <a:cubicBezTo>
                    <a:pt x="4216368" y="5110058"/>
                    <a:pt x="3985846" y="5116408"/>
                    <a:pt x="3758816" y="5111328"/>
                  </a:cubicBezTo>
                  <a:cubicBezTo>
                    <a:pt x="3622599" y="5107518"/>
                    <a:pt x="3489874" y="5110058"/>
                    <a:pt x="3353657" y="5107518"/>
                  </a:cubicBezTo>
                  <a:cubicBezTo>
                    <a:pt x="3290787" y="5106248"/>
                    <a:pt x="3227918" y="5104978"/>
                    <a:pt x="3165048" y="5103708"/>
                  </a:cubicBezTo>
                  <a:cubicBezTo>
                    <a:pt x="3126628" y="5103708"/>
                    <a:pt x="3091700" y="5104978"/>
                    <a:pt x="3053279" y="5104978"/>
                  </a:cubicBezTo>
                  <a:cubicBezTo>
                    <a:pt x="2955483" y="5103708"/>
                    <a:pt x="2686540" y="5104978"/>
                    <a:pt x="2588743" y="5103708"/>
                  </a:cubicBezTo>
                  <a:cubicBezTo>
                    <a:pt x="2518888" y="5102439"/>
                    <a:pt x="1121785" y="5111328"/>
                    <a:pt x="1051930" y="5110058"/>
                  </a:cubicBezTo>
                  <a:cubicBezTo>
                    <a:pt x="1034466" y="5110058"/>
                    <a:pt x="1013510" y="5111328"/>
                    <a:pt x="996046" y="5111328"/>
                  </a:cubicBezTo>
                  <a:cubicBezTo>
                    <a:pt x="954133" y="5111328"/>
                    <a:pt x="915712" y="5112598"/>
                    <a:pt x="873799" y="5112598"/>
                  </a:cubicBezTo>
                  <a:cubicBezTo>
                    <a:pt x="769016" y="5112598"/>
                    <a:pt x="667726" y="5111328"/>
                    <a:pt x="562944" y="5110058"/>
                  </a:cubicBezTo>
                  <a:cubicBezTo>
                    <a:pt x="500074" y="5108789"/>
                    <a:pt x="437205" y="5107518"/>
                    <a:pt x="377828" y="5106248"/>
                  </a:cubicBezTo>
                  <a:cubicBezTo>
                    <a:pt x="266059" y="5104978"/>
                    <a:pt x="154291" y="5103708"/>
                    <a:pt x="48260" y="5103708"/>
                  </a:cubicBezTo>
                  <a:cubicBezTo>
                    <a:pt x="38100" y="5103708"/>
                    <a:pt x="29210" y="5103708"/>
                    <a:pt x="19050" y="5102439"/>
                  </a:cubicBezTo>
                  <a:cubicBezTo>
                    <a:pt x="10160" y="5101168"/>
                    <a:pt x="5080" y="5094818"/>
                    <a:pt x="7620" y="5085928"/>
                  </a:cubicBezTo>
                  <a:cubicBezTo>
                    <a:pt x="16510" y="5053933"/>
                    <a:pt x="12700" y="4954089"/>
                    <a:pt x="11430" y="4850249"/>
                  </a:cubicBezTo>
                  <a:cubicBezTo>
                    <a:pt x="10160" y="4638578"/>
                    <a:pt x="6350" y="4430900"/>
                    <a:pt x="7620" y="4219229"/>
                  </a:cubicBezTo>
                  <a:cubicBezTo>
                    <a:pt x="5080" y="3955638"/>
                    <a:pt x="0" y="692701"/>
                    <a:pt x="7620" y="425117"/>
                  </a:cubicBezTo>
                  <a:cubicBezTo>
                    <a:pt x="8890" y="373197"/>
                    <a:pt x="7620" y="317284"/>
                    <a:pt x="8890" y="265365"/>
                  </a:cubicBezTo>
                  <a:cubicBezTo>
                    <a:pt x="10160" y="181495"/>
                    <a:pt x="12700" y="8963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6972" y="30480"/>
                    <a:pt x="122856" y="29210"/>
                  </a:cubicBezTo>
                  <a:cubicBezTo>
                    <a:pt x="217161" y="25400"/>
                    <a:pt x="311465" y="22860"/>
                    <a:pt x="409263" y="20320"/>
                  </a:cubicBezTo>
                  <a:cubicBezTo>
                    <a:pt x="475625" y="17780"/>
                    <a:pt x="541987" y="16510"/>
                    <a:pt x="604857" y="13970"/>
                  </a:cubicBezTo>
                  <a:cubicBezTo>
                    <a:pt x="667727" y="11430"/>
                    <a:pt x="734089" y="8890"/>
                    <a:pt x="796959" y="8890"/>
                  </a:cubicBezTo>
                  <a:cubicBezTo>
                    <a:pt x="866814" y="7620"/>
                    <a:pt x="936669" y="10160"/>
                    <a:pt x="1006524" y="8890"/>
                  </a:cubicBezTo>
                  <a:cubicBezTo>
                    <a:pt x="1093843" y="8890"/>
                    <a:pt x="2676062" y="6350"/>
                    <a:pt x="2763381" y="5080"/>
                  </a:cubicBezTo>
                  <a:cubicBezTo>
                    <a:pt x="2847207" y="3810"/>
                    <a:pt x="2931033" y="2540"/>
                    <a:pt x="3018352" y="2540"/>
                  </a:cubicBezTo>
                  <a:cubicBezTo>
                    <a:pt x="3161555" y="1270"/>
                    <a:pt x="3301265" y="0"/>
                    <a:pt x="3444469" y="0"/>
                  </a:cubicBezTo>
                  <a:cubicBezTo>
                    <a:pt x="3503846" y="0"/>
                    <a:pt x="3566715" y="2540"/>
                    <a:pt x="3626092" y="2540"/>
                  </a:cubicBezTo>
                  <a:cubicBezTo>
                    <a:pt x="3790251" y="3810"/>
                    <a:pt x="3957904" y="5080"/>
                    <a:pt x="4122063" y="7620"/>
                  </a:cubicBezTo>
                  <a:cubicBezTo>
                    <a:pt x="4209382" y="8890"/>
                    <a:pt x="4296701" y="12700"/>
                    <a:pt x="4384020" y="16510"/>
                  </a:cubicBezTo>
                  <a:cubicBezTo>
                    <a:pt x="4404977" y="16510"/>
                    <a:pt x="4425933" y="16510"/>
                    <a:pt x="4443397" y="16510"/>
                  </a:cubicBezTo>
                  <a:cubicBezTo>
                    <a:pt x="4463918" y="17780"/>
                    <a:pt x="4472808" y="20320"/>
                    <a:pt x="4482968" y="21590"/>
                  </a:cubicBezTo>
                  <a:close/>
                  <a:moveTo>
                    <a:pt x="4493128" y="5098628"/>
                  </a:moveTo>
                  <a:cubicBezTo>
                    <a:pt x="4494398" y="5082118"/>
                    <a:pt x="4495668" y="5069418"/>
                    <a:pt x="4495668" y="5056718"/>
                  </a:cubicBezTo>
                  <a:cubicBezTo>
                    <a:pt x="4494398" y="4834274"/>
                    <a:pt x="4493128" y="4622603"/>
                    <a:pt x="4493128" y="4394956"/>
                  </a:cubicBezTo>
                  <a:cubicBezTo>
                    <a:pt x="4493128" y="4291118"/>
                    <a:pt x="4495668" y="4187279"/>
                    <a:pt x="4494398" y="4083440"/>
                  </a:cubicBezTo>
                  <a:cubicBezTo>
                    <a:pt x="4494398" y="3987588"/>
                    <a:pt x="4493128" y="3887743"/>
                    <a:pt x="4491858" y="3791892"/>
                  </a:cubicBezTo>
                  <a:cubicBezTo>
                    <a:pt x="4486778" y="3644121"/>
                    <a:pt x="4475348" y="584869"/>
                    <a:pt x="4475348" y="437098"/>
                  </a:cubicBezTo>
                  <a:cubicBezTo>
                    <a:pt x="4472808" y="313291"/>
                    <a:pt x="4470268" y="185489"/>
                    <a:pt x="4467728" y="63500"/>
                  </a:cubicBezTo>
                  <a:cubicBezTo>
                    <a:pt x="4466458" y="44450"/>
                    <a:pt x="4465188" y="43180"/>
                    <a:pt x="4432919" y="41910"/>
                  </a:cubicBezTo>
                  <a:cubicBezTo>
                    <a:pt x="4422440" y="41910"/>
                    <a:pt x="4415455" y="41910"/>
                    <a:pt x="4404977" y="40640"/>
                  </a:cubicBezTo>
                  <a:cubicBezTo>
                    <a:pt x="4317658" y="36830"/>
                    <a:pt x="4226846" y="31750"/>
                    <a:pt x="4139527" y="30480"/>
                  </a:cubicBezTo>
                  <a:cubicBezTo>
                    <a:pt x="3926469" y="26670"/>
                    <a:pt x="3709918" y="25400"/>
                    <a:pt x="3496860" y="22860"/>
                  </a:cubicBezTo>
                  <a:cubicBezTo>
                    <a:pt x="3465425" y="22860"/>
                    <a:pt x="3430498" y="22860"/>
                    <a:pt x="3399063" y="22860"/>
                  </a:cubicBezTo>
                  <a:cubicBezTo>
                    <a:pt x="3346671" y="22860"/>
                    <a:pt x="3294280" y="22860"/>
                    <a:pt x="3245381" y="22860"/>
                  </a:cubicBezTo>
                  <a:cubicBezTo>
                    <a:pt x="3133613" y="22860"/>
                    <a:pt x="3021845" y="22860"/>
                    <a:pt x="2913569" y="24130"/>
                  </a:cubicBezTo>
                  <a:cubicBezTo>
                    <a:pt x="2819265" y="25400"/>
                    <a:pt x="1230060" y="29210"/>
                    <a:pt x="1135756" y="29210"/>
                  </a:cubicBezTo>
                  <a:cubicBezTo>
                    <a:pt x="982075" y="29210"/>
                    <a:pt x="828393" y="26670"/>
                    <a:pt x="674712" y="33020"/>
                  </a:cubicBezTo>
                  <a:cubicBezTo>
                    <a:pt x="594379" y="36830"/>
                    <a:pt x="517538" y="36830"/>
                    <a:pt x="440697" y="38100"/>
                  </a:cubicBezTo>
                  <a:cubicBezTo>
                    <a:pt x="307973" y="41910"/>
                    <a:pt x="175248" y="45720"/>
                    <a:pt x="49530" y="50800"/>
                  </a:cubicBezTo>
                  <a:cubicBezTo>
                    <a:pt x="36830" y="50800"/>
                    <a:pt x="34290" y="53340"/>
                    <a:pt x="33020" y="77656"/>
                  </a:cubicBezTo>
                  <a:cubicBezTo>
                    <a:pt x="31750" y="149545"/>
                    <a:pt x="31750" y="221433"/>
                    <a:pt x="30480" y="293322"/>
                  </a:cubicBezTo>
                  <a:cubicBezTo>
                    <a:pt x="29210" y="413136"/>
                    <a:pt x="26670" y="528956"/>
                    <a:pt x="25400" y="648770"/>
                  </a:cubicBezTo>
                  <a:cubicBezTo>
                    <a:pt x="20320" y="776572"/>
                    <a:pt x="26670" y="3899725"/>
                    <a:pt x="29210" y="4027526"/>
                  </a:cubicBezTo>
                  <a:cubicBezTo>
                    <a:pt x="29210" y="4163316"/>
                    <a:pt x="29210" y="4303099"/>
                    <a:pt x="30480" y="4438888"/>
                  </a:cubicBezTo>
                  <a:cubicBezTo>
                    <a:pt x="30480" y="4538733"/>
                    <a:pt x="33020" y="4638578"/>
                    <a:pt x="33020" y="4738423"/>
                  </a:cubicBezTo>
                  <a:cubicBezTo>
                    <a:pt x="33020" y="4846256"/>
                    <a:pt x="33020" y="4954089"/>
                    <a:pt x="31750" y="5056718"/>
                  </a:cubicBezTo>
                  <a:cubicBezTo>
                    <a:pt x="31750" y="5060528"/>
                    <a:pt x="31750" y="5063068"/>
                    <a:pt x="31750" y="5066878"/>
                  </a:cubicBezTo>
                  <a:cubicBezTo>
                    <a:pt x="31750" y="5077039"/>
                    <a:pt x="35560" y="5080848"/>
                    <a:pt x="44450" y="5080848"/>
                  </a:cubicBezTo>
                  <a:cubicBezTo>
                    <a:pt x="73958" y="5080848"/>
                    <a:pt x="122856" y="5082118"/>
                    <a:pt x="168262" y="5082118"/>
                  </a:cubicBezTo>
                  <a:cubicBezTo>
                    <a:pt x="234625" y="5082118"/>
                    <a:pt x="304480" y="5079578"/>
                    <a:pt x="370842" y="5082118"/>
                  </a:cubicBezTo>
                  <a:cubicBezTo>
                    <a:pt x="479118" y="5085928"/>
                    <a:pt x="587393" y="5088468"/>
                    <a:pt x="695669" y="5087198"/>
                  </a:cubicBezTo>
                  <a:cubicBezTo>
                    <a:pt x="765524" y="5085928"/>
                    <a:pt x="831886" y="5088468"/>
                    <a:pt x="901741" y="5088468"/>
                  </a:cubicBezTo>
                  <a:cubicBezTo>
                    <a:pt x="1003031" y="5088468"/>
                    <a:pt x="1104321" y="5087198"/>
                    <a:pt x="1205611" y="5088468"/>
                  </a:cubicBezTo>
                  <a:cubicBezTo>
                    <a:pt x="1355800" y="5089739"/>
                    <a:pt x="3004381" y="5079578"/>
                    <a:pt x="3158062" y="5082118"/>
                  </a:cubicBezTo>
                  <a:cubicBezTo>
                    <a:pt x="3224425" y="5083389"/>
                    <a:pt x="3290787" y="5084658"/>
                    <a:pt x="3353657" y="5084658"/>
                  </a:cubicBezTo>
                  <a:cubicBezTo>
                    <a:pt x="3468918" y="5087198"/>
                    <a:pt x="3580686" y="5083389"/>
                    <a:pt x="3695947" y="5087198"/>
                  </a:cubicBezTo>
                  <a:cubicBezTo>
                    <a:pt x="3790251" y="5089739"/>
                    <a:pt x="3884556" y="5089739"/>
                    <a:pt x="3978860" y="5092278"/>
                  </a:cubicBezTo>
                  <a:cubicBezTo>
                    <a:pt x="4118571" y="5096089"/>
                    <a:pt x="4258281" y="5098628"/>
                    <a:pt x="4397991" y="5099898"/>
                  </a:cubicBezTo>
                  <a:cubicBezTo>
                    <a:pt x="4450383" y="5099898"/>
                    <a:pt x="4472808" y="5098628"/>
                    <a:pt x="4493128" y="5098628"/>
                  </a:cubicBezTo>
                  <a:close/>
                </a:path>
              </a:pathLst>
            </a:custGeom>
            <a:solidFill>
              <a:srgbClr val="F16B16"/>
            </a:solidFill>
          </p:spPr>
        </p:sp>
      </p:grpSp>
      <p:sp>
        <p:nvSpPr>
          <p:cNvPr id="9" name="Freeform 9"/>
          <p:cNvSpPr/>
          <p:nvPr/>
        </p:nvSpPr>
        <p:spPr>
          <a:xfrm rot="-1994143">
            <a:off x="17154717" y="6380930"/>
            <a:ext cx="1011544" cy="746131"/>
          </a:xfrm>
          <a:custGeom>
            <a:avLst/>
            <a:gdLst/>
            <a:ahLst/>
            <a:cxnLst/>
            <a:rect l="l" t="t" r="r" b="b"/>
            <a:pathLst>
              <a:path w="1011544" h="746131">
                <a:moveTo>
                  <a:pt x="0" y="0"/>
                </a:moveTo>
                <a:lnTo>
                  <a:pt x="1011544" y="0"/>
                </a:lnTo>
                <a:lnTo>
                  <a:pt x="1011544" y="746131"/>
                </a:lnTo>
                <a:lnTo>
                  <a:pt x="0" y="7461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123405" r="-104297" b="-326502"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2847849" y="1750466"/>
            <a:ext cx="3154384" cy="3591949"/>
          </a:xfrm>
          <a:custGeom>
            <a:avLst/>
            <a:gdLst/>
            <a:ahLst/>
            <a:cxnLst/>
            <a:rect l="l" t="t" r="r" b="b"/>
            <a:pathLst>
              <a:path w="3154384" h="3591949">
                <a:moveTo>
                  <a:pt x="3154384" y="0"/>
                </a:moveTo>
                <a:lnTo>
                  <a:pt x="0" y="0"/>
                </a:lnTo>
                <a:lnTo>
                  <a:pt x="0" y="3591949"/>
                </a:lnTo>
                <a:lnTo>
                  <a:pt x="3154384" y="3591949"/>
                </a:lnTo>
                <a:lnTo>
                  <a:pt x="315438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923029">
            <a:off x="15966144" y="3587032"/>
            <a:ext cx="398909" cy="687774"/>
          </a:xfrm>
          <a:custGeom>
            <a:avLst/>
            <a:gdLst/>
            <a:ahLst/>
            <a:cxnLst/>
            <a:rect l="l" t="t" r="r" b="b"/>
            <a:pathLst>
              <a:path w="398909" h="687774">
                <a:moveTo>
                  <a:pt x="0" y="0"/>
                </a:moveTo>
                <a:lnTo>
                  <a:pt x="398910" y="0"/>
                </a:lnTo>
                <a:lnTo>
                  <a:pt x="398910" y="687774"/>
                </a:lnTo>
                <a:lnTo>
                  <a:pt x="0" y="6877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1151839">
            <a:off x="16326562" y="4436196"/>
            <a:ext cx="330902" cy="671573"/>
          </a:xfrm>
          <a:custGeom>
            <a:avLst/>
            <a:gdLst/>
            <a:ahLst/>
            <a:cxnLst/>
            <a:rect l="l" t="t" r="r" b="b"/>
            <a:pathLst>
              <a:path w="330902" h="671573">
                <a:moveTo>
                  <a:pt x="0" y="0"/>
                </a:moveTo>
                <a:lnTo>
                  <a:pt x="330902" y="0"/>
                </a:lnTo>
                <a:lnTo>
                  <a:pt x="330902" y="671572"/>
                </a:lnTo>
                <a:lnTo>
                  <a:pt x="0" y="6715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7112397">
            <a:off x="11185491" y="8359632"/>
            <a:ext cx="3324715" cy="1700269"/>
          </a:xfrm>
          <a:custGeom>
            <a:avLst/>
            <a:gdLst/>
            <a:ahLst/>
            <a:cxnLst/>
            <a:rect l="l" t="t" r="r" b="b"/>
            <a:pathLst>
              <a:path w="3324715" h="1700269">
                <a:moveTo>
                  <a:pt x="0" y="0"/>
                </a:moveTo>
                <a:lnTo>
                  <a:pt x="3324715" y="0"/>
                </a:lnTo>
                <a:lnTo>
                  <a:pt x="3324715" y="1700269"/>
                </a:lnTo>
                <a:lnTo>
                  <a:pt x="0" y="170026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 r="-103896" b="-6561"/>
            </a:stretch>
          </a:blipFill>
        </p:spPr>
      </p:sp>
      <p:sp>
        <p:nvSpPr>
          <p:cNvPr id="14" name="Freeform 14"/>
          <p:cNvSpPr/>
          <p:nvPr/>
        </p:nvSpPr>
        <p:spPr>
          <a:xfrm rot="1152938">
            <a:off x="15304380" y="-158579"/>
            <a:ext cx="3324715" cy="1700269"/>
          </a:xfrm>
          <a:custGeom>
            <a:avLst/>
            <a:gdLst/>
            <a:ahLst/>
            <a:cxnLst/>
            <a:rect l="l" t="t" r="r" b="b"/>
            <a:pathLst>
              <a:path w="3324715" h="1700269">
                <a:moveTo>
                  <a:pt x="0" y="0"/>
                </a:moveTo>
                <a:lnTo>
                  <a:pt x="3324715" y="0"/>
                </a:lnTo>
                <a:lnTo>
                  <a:pt x="3324715" y="1700268"/>
                </a:lnTo>
                <a:lnTo>
                  <a:pt x="0" y="170026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 r="-103896" b="-6561"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8764905" y="7274243"/>
            <a:ext cx="286703" cy="508635"/>
            <a:chOff x="0" y="0"/>
            <a:chExt cx="382270" cy="678180"/>
          </a:xfrm>
        </p:grpSpPr>
        <p:sp>
          <p:nvSpPr>
            <p:cNvPr id="19" name="Freeform 19"/>
            <p:cNvSpPr/>
            <p:nvPr/>
          </p:nvSpPr>
          <p:spPr>
            <a:xfrm>
              <a:off x="31750" y="49530"/>
              <a:ext cx="307340" cy="591820"/>
            </a:xfrm>
            <a:custGeom>
              <a:avLst/>
              <a:gdLst/>
              <a:ahLst/>
              <a:cxnLst/>
              <a:rect l="l" t="t" r="r" b="b"/>
              <a:pathLst>
                <a:path w="307340" h="591820">
                  <a:moveTo>
                    <a:pt x="170180" y="63500"/>
                  </a:moveTo>
                  <a:cubicBezTo>
                    <a:pt x="195580" y="259080"/>
                    <a:pt x="185420" y="337820"/>
                    <a:pt x="194310" y="383540"/>
                  </a:cubicBezTo>
                  <a:cubicBezTo>
                    <a:pt x="200660" y="414020"/>
                    <a:pt x="232410" y="440690"/>
                    <a:pt x="224790" y="455930"/>
                  </a:cubicBezTo>
                  <a:cubicBezTo>
                    <a:pt x="217170" y="472440"/>
                    <a:pt x="165100" y="485140"/>
                    <a:pt x="146050" y="476250"/>
                  </a:cubicBezTo>
                  <a:cubicBezTo>
                    <a:pt x="128270" y="467360"/>
                    <a:pt x="119380" y="429260"/>
                    <a:pt x="115570" y="401320"/>
                  </a:cubicBezTo>
                  <a:cubicBezTo>
                    <a:pt x="111760" y="369570"/>
                    <a:pt x="116840" y="317500"/>
                    <a:pt x="130810" y="293370"/>
                  </a:cubicBezTo>
                  <a:cubicBezTo>
                    <a:pt x="140970" y="276860"/>
                    <a:pt x="158750" y="266700"/>
                    <a:pt x="175260" y="261620"/>
                  </a:cubicBezTo>
                  <a:cubicBezTo>
                    <a:pt x="191770" y="257810"/>
                    <a:pt x="213360" y="256540"/>
                    <a:pt x="229870" y="264160"/>
                  </a:cubicBezTo>
                  <a:cubicBezTo>
                    <a:pt x="250190" y="274320"/>
                    <a:pt x="278130" y="300990"/>
                    <a:pt x="283210" y="323850"/>
                  </a:cubicBezTo>
                  <a:cubicBezTo>
                    <a:pt x="288290" y="347980"/>
                    <a:pt x="279400" y="384810"/>
                    <a:pt x="262890" y="401320"/>
                  </a:cubicBezTo>
                  <a:cubicBezTo>
                    <a:pt x="246380" y="419100"/>
                    <a:pt x="210820" y="431800"/>
                    <a:pt x="187960" y="429260"/>
                  </a:cubicBezTo>
                  <a:cubicBezTo>
                    <a:pt x="163830" y="425450"/>
                    <a:pt x="134620" y="400050"/>
                    <a:pt x="123190" y="381000"/>
                  </a:cubicBezTo>
                  <a:cubicBezTo>
                    <a:pt x="113030" y="365760"/>
                    <a:pt x="113030" y="344170"/>
                    <a:pt x="115570" y="327660"/>
                  </a:cubicBezTo>
                  <a:cubicBezTo>
                    <a:pt x="119380" y="309880"/>
                    <a:pt x="130810" y="290830"/>
                    <a:pt x="143510" y="279400"/>
                  </a:cubicBezTo>
                  <a:cubicBezTo>
                    <a:pt x="156210" y="267970"/>
                    <a:pt x="176530" y="260350"/>
                    <a:pt x="194310" y="259080"/>
                  </a:cubicBezTo>
                  <a:cubicBezTo>
                    <a:pt x="210820" y="257810"/>
                    <a:pt x="232410" y="262890"/>
                    <a:pt x="246380" y="273050"/>
                  </a:cubicBezTo>
                  <a:cubicBezTo>
                    <a:pt x="261620" y="281940"/>
                    <a:pt x="271780" y="294640"/>
                    <a:pt x="280670" y="314960"/>
                  </a:cubicBezTo>
                  <a:cubicBezTo>
                    <a:pt x="295910" y="353060"/>
                    <a:pt x="307340" y="448310"/>
                    <a:pt x="298450" y="492760"/>
                  </a:cubicBezTo>
                  <a:cubicBezTo>
                    <a:pt x="293370" y="521970"/>
                    <a:pt x="284480" y="547370"/>
                    <a:pt x="262890" y="561340"/>
                  </a:cubicBezTo>
                  <a:cubicBezTo>
                    <a:pt x="232410" y="581660"/>
                    <a:pt x="153670" y="591820"/>
                    <a:pt x="119380" y="577850"/>
                  </a:cubicBezTo>
                  <a:cubicBezTo>
                    <a:pt x="91440" y="566420"/>
                    <a:pt x="77470" y="533400"/>
                    <a:pt x="62230" y="506730"/>
                  </a:cubicBezTo>
                  <a:cubicBezTo>
                    <a:pt x="46990" y="476250"/>
                    <a:pt x="36830" y="448310"/>
                    <a:pt x="27940" y="402590"/>
                  </a:cubicBezTo>
                  <a:cubicBezTo>
                    <a:pt x="13970" y="321310"/>
                    <a:pt x="0" y="115570"/>
                    <a:pt x="19050" y="57150"/>
                  </a:cubicBezTo>
                  <a:cubicBezTo>
                    <a:pt x="26670" y="33020"/>
                    <a:pt x="38100" y="21590"/>
                    <a:pt x="52070" y="12700"/>
                  </a:cubicBezTo>
                  <a:cubicBezTo>
                    <a:pt x="67310" y="3810"/>
                    <a:pt x="91440" y="0"/>
                    <a:pt x="106680" y="1270"/>
                  </a:cubicBezTo>
                  <a:cubicBezTo>
                    <a:pt x="119380" y="2540"/>
                    <a:pt x="130810" y="7620"/>
                    <a:pt x="140970" y="16510"/>
                  </a:cubicBezTo>
                  <a:cubicBezTo>
                    <a:pt x="153670" y="26670"/>
                    <a:pt x="170180" y="63500"/>
                    <a:pt x="170180" y="63500"/>
                  </a:cubicBezTo>
                </a:path>
              </a:pathLst>
            </a:custGeom>
            <a:solidFill>
              <a:srgbClr val="FCF8EB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0" name="Group 20"/>
          <p:cNvGrpSpPr/>
          <p:nvPr/>
        </p:nvGrpSpPr>
        <p:grpSpPr>
          <a:xfrm>
            <a:off x="8612505" y="7235190"/>
            <a:ext cx="513397" cy="696278"/>
            <a:chOff x="0" y="0"/>
            <a:chExt cx="684530" cy="928370"/>
          </a:xfrm>
        </p:grpSpPr>
        <p:sp>
          <p:nvSpPr>
            <p:cNvPr id="21" name="Freeform 21"/>
            <p:cNvSpPr/>
            <p:nvPr/>
          </p:nvSpPr>
          <p:spPr>
            <a:xfrm>
              <a:off x="46990" y="48260"/>
              <a:ext cx="595630" cy="830580"/>
            </a:xfrm>
            <a:custGeom>
              <a:avLst/>
              <a:gdLst/>
              <a:ahLst/>
              <a:cxnLst/>
              <a:rect l="l" t="t" r="r" b="b"/>
              <a:pathLst>
                <a:path w="595630" h="830580">
                  <a:moveTo>
                    <a:pt x="363220" y="280670"/>
                  </a:moveTo>
                  <a:cubicBezTo>
                    <a:pt x="266700" y="304800"/>
                    <a:pt x="223520" y="349250"/>
                    <a:pt x="227330" y="374650"/>
                  </a:cubicBezTo>
                  <a:cubicBezTo>
                    <a:pt x="229870" y="398780"/>
                    <a:pt x="281940" y="427990"/>
                    <a:pt x="312420" y="440690"/>
                  </a:cubicBezTo>
                  <a:cubicBezTo>
                    <a:pt x="337820" y="452120"/>
                    <a:pt x="388620" y="462280"/>
                    <a:pt x="393700" y="453390"/>
                  </a:cubicBezTo>
                  <a:cubicBezTo>
                    <a:pt x="397510" y="444500"/>
                    <a:pt x="344170" y="410210"/>
                    <a:pt x="326390" y="381000"/>
                  </a:cubicBezTo>
                  <a:cubicBezTo>
                    <a:pt x="307340" y="349250"/>
                    <a:pt x="295910" y="304800"/>
                    <a:pt x="285750" y="266700"/>
                  </a:cubicBezTo>
                  <a:cubicBezTo>
                    <a:pt x="276860" y="231140"/>
                    <a:pt x="267970" y="195580"/>
                    <a:pt x="266700" y="160020"/>
                  </a:cubicBezTo>
                  <a:cubicBezTo>
                    <a:pt x="266700" y="123190"/>
                    <a:pt x="273050" y="73660"/>
                    <a:pt x="284480" y="49530"/>
                  </a:cubicBezTo>
                  <a:cubicBezTo>
                    <a:pt x="292100" y="34290"/>
                    <a:pt x="300990" y="25400"/>
                    <a:pt x="312420" y="17780"/>
                  </a:cubicBezTo>
                  <a:cubicBezTo>
                    <a:pt x="323850" y="10160"/>
                    <a:pt x="337820" y="3810"/>
                    <a:pt x="351790" y="2540"/>
                  </a:cubicBezTo>
                  <a:cubicBezTo>
                    <a:pt x="364490" y="0"/>
                    <a:pt x="379730" y="2540"/>
                    <a:pt x="392430" y="6350"/>
                  </a:cubicBezTo>
                  <a:cubicBezTo>
                    <a:pt x="405130" y="11430"/>
                    <a:pt x="417830" y="19050"/>
                    <a:pt x="427990" y="30480"/>
                  </a:cubicBezTo>
                  <a:cubicBezTo>
                    <a:pt x="438150" y="44450"/>
                    <a:pt x="436880" y="69850"/>
                    <a:pt x="449580" y="87630"/>
                  </a:cubicBezTo>
                  <a:cubicBezTo>
                    <a:pt x="466090" y="109220"/>
                    <a:pt x="506730" y="121920"/>
                    <a:pt x="525780" y="147320"/>
                  </a:cubicBezTo>
                  <a:cubicBezTo>
                    <a:pt x="544830" y="172720"/>
                    <a:pt x="557530" y="203200"/>
                    <a:pt x="563880" y="238760"/>
                  </a:cubicBezTo>
                  <a:cubicBezTo>
                    <a:pt x="570230" y="284480"/>
                    <a:pt x="560070" y="354330"/>
                    <a:pt x="547370" y="403860"/>
                  </a:cubicBezTo>
                  <a:cubicBezTo>
                    <a:pt x="535940" y="447040"/>
                    <a:pt x="508000" y="474980"/>
                    <a:pt x="497840" y="519430"/>
                  </a:cubicBezTo>
                  <a:cubicBezTo>
                    <a:pt x="485140" y="577850"/>
                    <a:pt x="506730" y="674370"/>
                    <a:pt x="490220" y="726440"/>
                  </a:cubicBezTo>
                  <a:cubicBezTo>
                    <a:pt x="477520" y="763270"/>
                    <a:pt x="455930" y="796290"/>
                    <a:pt x="433070" y="812800"/>
                  </a:cubicBezTo>
                  <a:cubicBezTo>
                    <a:pt x="415290" y="825500"/>
                    <a:pt x="389890" y="829310"/>
                    <a:pt x="370840" y="828040"/>
                  </a:cubicBezTo>
                  <a:cubicBezTo>
                    <a:pt x="356870" y="828040"/>
                    <a:pt x="342900" y="821690"/>
                    <a:pt x="331470" y="814070"/>
                  </a:cubicBezTo>
                  <a:cubicBezTo>
                    <a:pt x="320040" y="806450"/>
                    <a:pt x="308610" y="795020"/>
                    <a:pt x="302260" y="782320"/>
                  </a:cubicBezTo>
                  <a:cubicBezTo>
                    <a:pt x="295910" y="769620"/>
                    <a:pt x="290830" y="755650"/>
                    <a:pt x="292100" y="740410"/>
                  </a:cubicBezTo>
                  <a:cubicBezTo>
                    <a:pt x="292100" y="722630"/>
                    <a:pt x="313690" y="702310"/>
                    <a:pt x="313690" y="681990"/>
                  </a:cubicBezTo>
                  <a:cubicBezTo>
                    <a:pt x="312420" y="657860"/>
                    <a:pt x="281940" y="631190"/>
                    <a:pt x="280670" y="605790"/>
                  </a:cubicBezTo>
                  <a:cubicBezTo>
                    <a:pt x="279400" y="579120"/>
                    <a:pt x="287020" y="549910"/>
                    <a:pt x="302260" y="525780"/>
                  </a:cubicBezTo>
                  <a:cubicBezTo>
                    <a:pt x="321310" y="497840"/>
                    <a:pt x="367030" y="449580"/>
                    <a:pt x="393700" y="453390"/>
                  </a:cubicBezTo>
                  <a:cubicBezTo>
                    <a:pt x="420370" y="457200"/>
                    <a:pt x="471170" y="521970"/>
                    <a:pt x="463550" y="548640"/>
                  </a:cubicBezTo>
                  <a:cubicBezTo>
                    <a:pt x="452120" y="584200"/>
                    <a:pt x="323850" y="607060"/>
                    <a:pt x="256540" y="622300"/>
                  </a:cubicBezTo>
                  <a:cubicBezTo>
                    <a:pt x="193040" y="635000"/>
                    <a:pt x="110490" y="647700"/>
                    <a:pt x="69850" y="638810"/>
                  </a:cubicBezTo>
                  <a:cubicBezTo>
                    <a:pt x="48260" y="633730"/>
                    <a:pt x="35560" y="624840"/>
                    <a:pt x="24130" y="612140"/>
                  </a:cubicBezTo>
                  <a:cubicBezTo>
                    <a:pt x="12700" y="598170"/>
                    <a:pt x="5080" y="579120"/>
                    <a:pt x="3810" y="561340"/>
                  </a:cubicBezTo>
                  <a:cubicBezTo>
                    <a:pt x="2540" y="544830"/>
                    <a:pt x="7620" y="524510"/>
                    <a:pt x="17780" y="510540"/>
                  </a:cubicBezTo>
                  <a:cubicBezTo>
                    <a:pt x="26670" y="496570"/>
                    <a:pt x="41910" y="481330"/>
                    <a:pt x="59690" y="477520"/>
                  </a:cubicBezTo>
                  <a:cubicBezTo>
                    <a:pt x="81280" y="472440"/>
                    <a:pt x="119380" y="477520"/>
                    <a:pt x="137160" y="488950"/>
                  </a:cubicBezTo>
                  <a:cubicBezTo>
                    <a:pt x="152400" y="499110"/>
                    <a:pt x="163830" y="516890"/>
                    <a:pt x="167640" y="533400"/>
                  </a:cubicBezTo>
                  <a:cubicBezTo>
                    <a:pt x="172720" y="549910"/>
                    <a:pt x="173990" y="570230"/>
                    <a:pt x="165100" y="586740"/>
                  </a:cubicBezTo>
                  <a:cubicBezTo>
                    <a:pt x="156210" y="605790"/>
                    <a:pt x="127000" y="631190"/>
                    <a:pt x="106680" y="638810"/>
                  </a:cubicBezTo>
                  <a:cubicBezTo>
                    <a:pt x="88900" y="643890"/>
                    <a:pt x="68580" y="640080"/>
                    <a:pt x="53340" y="632460"/>
                  </a:cubicBezTo>
                  <a:cubicBezTo>
                    <a:pt x="36830" y="626110"/>
                    <a:pt x="21590" y="610870"/>
                    <a:pt x="13970" y="596900"/>
                  </a:cubicBezTo>
                  <a:cubicBezTo>
                    <a:pt x="5080" y="581660"/>
                    <a:pt x="0" y="561340"/>
                    <a:pt x="3810" y="543560"/>
                  </a:cubicBezTo>
                  <a:cubicBezTo>
                    <a:pt x="8890" y="523240"/>
                    <a:pt x="25400" y="496570"/>
                    <a:pt x="50800" y="481330"/>
                  </a:cubicBezTo>
                  <a:cubicBezTo>
                    <a:pt x="93980" y="453390"/>
                    <a:pt x="207010" y="457200"/>
                    <a:pt x="262890" y="439420"/>
                  </a:cubicBezTo>
                  <a:cubicBezTo>
                    <a:pt x="300990" y="426720"/>
                    <a:pt x="321310" y="405130"/>
                    <a:pt x="354330" y="398780"/>
                  </a:cubicBezTo>
                  <a:cubicBezTo>
                    <a:pt x="391160" y="389890"/>
                    <a:pt x="436880" y="389890"/>
                    <a:pt x="473710" y="396240"/>
                  </a:cubicBezTo>
                  <a:cubicBezTo>
                    <a:pt x="505460" y="402590"/>
                    <a:pt x="542290" y="411480"/>
                    <a:pt x="561340" y="433070"/>
                  </a:cubicBezTo>
                  <a:cubicBezTo>
                    <a:pt x="579120" y="453390"/>
                    <a:pt x="595630" y="495300"/>
                    <a:pt x="585470" y="521970"/>
                  </a:cubicBezTo>
                  <a:cubicBezTo>
                    <a:pt x="572770" y="554990"/>
                    <a:pt x="483870" y="563880"/>
                    <a:pt x="459740" y="604520"/>
                  </a:cubicBezTo>
                  <a:cubicBezTo>
                    <a:pt x="433070" y="651510"/>
                    <a:pt x="471170" y="763270"/>
                    <a:pt x="448310" y="797560"/>
                  </a:cubicBezTo>
                  <a:cubicBezTo>
                    <a:pt x="435610" y="817880"/>
                    <a:pt x="412750" y="825500"/>
                    <a:pt x="392430" y="828040"/>
                  </a:cubicBezTo>
                  <a:cubicBezTo>
                    <a:pt x="373380" y="830580"/>
                    <a:pt x="347980" y="825500"/>
                    <a:pt x="331470" y="814070"/>
                  </a:cubicBezTo>
                  <a:cubicBezTo>
                    <a:pt x="314960" y="802640"/>
                    <a:pt x="299720" y="779780"/>
                    <a:pt x="294640" y="762000"/>
                  </a:cubicBezTo>
                  <a:cubicBezTo>
                    <a:pt x="289560" y="748030"/>
                    <a:pt x="292100" y="737870"/>
                    <a:pt x="293370" y="720090"/>
                  </a:cubicBezTo>
                  <a:cubicBezTo>
                    <a:pt x="298450" y="685800"/>
                    <a:pt x="328930" y="617220"/>
                    <a:pt x="334010" y="576580"/>
                  </a:cubicBezTo>
                  <a:cubicBezTo>
                    <a:pt x="339090" y="547370"/>
                    <a:pt x="330200" y="525780"/>
                    <a:pt x="335280" y="500380"/>
                  </a:cubicBezTo>
                  <a:cubicBezTo>
                    <a:pt x="341630" y="472440"/>
                    <a:pt x="361950" y="452120"/>
                    <a:pt x="369570" y="419100"/>
                  </a:cubicBezTo>
                  <a:cubicBezTo>
                    <a:pt x="381000" y="370840"/>
                    <a:pt x="398780" y="276860"/>
                    <a:pt x="382270" y="232410"/>
                  </a:cubicBezTo>
                  <a:cubicBezTo>
                    <a:pt x="370840" y="200660"/>
                    <a:pt x="332740" y="189230"/>
                    <a:pt x="314960" y="163830"/>
                  </a:cubicBezTo>
                  <a:cubicBezTo>
                    <a:pt x="297180" y="140970"/>
                    <a:pt x="276860" y="113030"/>
                    <a:pt x="275590" y="90170"/>
                  </a:cubicBezTo>
                  <a:cubicBezTo>
                    <a:pt x="274320" y="69850"/>
                    <a:pt x="284480" y="45720"/>
                    <a:pt x="297180" y="31750"/>
                  </a:cubicBezTo>
                  <a:cubicBezTo>
                    <a:pt x="309880" y="16510"/>
                    <a:pt x="334010" y="5080"/>
                    <a:pt x="351790" y="2540"/>
                  </a:cubicBezTo>
                  <a:cubicBezTo>
                    <a:pt x="365760" y="0"/>
                    <a:pt x="379730" y="1270"/>
                    <a:pt x="392430" y="6350"/>
                  </a:cubicBezTo>
                  <a:cubicBezTo>
                    <a:pt x="408940" y="13970"/>
                    <a:pt x="429260" y="25400"/>
                    <a:pt x="439420" y="46990"/>
                  </a:cubicBezTo>
                  <a:cubicBezTo>
                    <a:pt x="458470" y="86360"/>
                    <a:pt x="431800" y="182880"/>
                    <a:pt x="445770" y="243840"/>
                  </a:cubicBezTo>
                  <a:cubicBezTo>
                    <a:pt x="458470" y="303530"/>
                    <a:pt x="501650" y="359410"/>
                    <a:pt x="513080" y="410210"/>
                  </a:cubicBezTo>
                  <a:cubicBezTo>
                    <a:pt x="523240" y="448310"/>
                    <a:pt x="529590" y="482600"/>
                    <a:pt x="521970" y="514350"/>
                  </a:cubicBezTo>
                  <a:cubicBezTo>
                    <a:pt x="515620" y="544830"/>
                    <a:pt x="496570" y="579120"/>
                    <a:pt x="473710" y="596900"/>
                  </a:cubicBezTo>
                  <a:cubicBezTo>
                    <a:pt x="452120" y="614680"/>
                    <a:pt x="417830" y="619760"/>
                    <a:pt x="388620" y="623570"/>
                  </a:cubicBezTo>
                  <a:cubicBezTo>
                    <a:pt x="358140" y="626110"/>
                    <a:pt x="322580" y="622300"/>
                    <a:pt x="293370" y="613410"/>
                  </a:cubicBezTo>
                  <a:cubicBezTo>
                    <a:pt x="264160" y="605790"/>
                    <a:pt x="236220" y="588010"/>
                    <a:pt x="210820" y="571500"/>
                  </a:cubicBezTo>
                  <a:cubicBezTo>
                    <a:pt x="185420" y="554990"/>
                    <a:pt x="161290" y="538480"/>
                    <a:pt x="140970" y="518160"/>
                  </a:cubicBezTo>
                  <a:cubicBezTo>
                    <a:pt x="121920" y="497840"/>
                    <a:pt x="102870" y="477520"/>
                    <a:pt x="92710" y="449580"/>
                  </a:cubicBezTo>
                  <a:cubicBezTo>
                    <a:pt x="81280" y="417830"/>
                    <a:pt x="72390" y="372110"/>
                    <a:pt x="81280" y="331470"/>
                  </a:cubicBezTo>
                  <a:cubicBezTo>
                    <a:pt x="92710" y="284480"/>
                    <a:pt x="134620" y="218440"/>
                    <a:pt x="171450" y="185420"/>
                  </a:cubicBezTo>
                  <a:cubicBezTo>
                    <a:pt x="200660" y="158750"/>
                    <a:pt x="237490" y="146050"/>
                    <a:pt x="270510" y="135890"/>
                  </a:cubicBezTo>
                  <a:cubicBezTo>
                    <a:pt x="299720" y="127000"/>
                    <a:pt x="334010" y="119380"/>
                    <a:pt x="360680" y="125730"/>
                  </a:cubicBezTo>
                  <a:cubicBezTo>
                    <a:pt x="383540" y="130810"/>
                    <a:pt x="410210" y="146050"/>
                    <a:pt x="420370" y="165100"/>
                  </a:cubicBezTo>
                  <a:cubicBezTo>
                    <a:pt x="431800" y="184150"/>
                    <a:pt x="431800" y="218440"/>
                    <a:pt x="422910" y="237490"/>
                  </a:cubicBezTo>
                  <a:cubicBezTo>
                    <a:pt x="412750" y="256540"/>
                    <a:pt x="363220" y="280670"/>
                    <a:pt x="363220" y="280670"/>
                  </a:cubicBezTo>
                </a:path>
              </a:pathLst>
            </a:custGeom>
            <a:solidFill>
              <a:srgbClr val="FCF8EB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2" name="Group 22"/>
          <p:cNvGrpSpPr/>
          <p:nvPr/>
        </p:nvGrpSpPr>
        <p:grpSpPr>
          <a:xfrm>
            <a:off x="8691562" y="7260907"/>
            <a:ext cx="450532" cy="661988"/>
            <a:chOff x="0" y="0"/>
            <a:chExt cx="600710" cy="882650"/>
          </a:xfrm>
        </p:grpSpPr>
        <p:sp>
          <p:nvSpPr>
            <p:cNvPr id="23" name="Freeform 23"/>
            <p:cNvSpPr/>
            <p:nvPr/>
          </p:nvSpPr>
          <p:spPr>
            <a:xfrm>
              <a:off x="48260" y="49530"/>
              <a:ext cx="502920" cy="783590"/>
            </a:xfrm>
            <a:custGeom>
              <a:avLst/>
              <a:gdLst/>
              <a:ahLst/>
              <a:cxnLst/>
              <a:rect l="l" t="t" r="r" b="b"/>
              <a:pathLst>
                <a:path w="502920" h="783590">
                  <a:moveTo>
                    <a:pt x="472440" y="139700"/>
                  </a:moveTo>
                  <a:cubicBezTo>
                    <a:pt x="332740" y="269240"/>
                    <a:pt x="322580" y="293370"/>
                    <a:pt x="304800" y="325120"/>
                  </a:cubicBezTo>
                  <a:cubicBezTo>
                    <a:pt x="283210" y="368300"/>
                    <a:pt x="257810" y="421640"/>
                    <a:pt x="237490" y="478790"/>
                  </a:cubicBezTo>
                  <a:cubicBezTo>
                    <a:pt x="212090" y="549910"/>
                    <a:pt x="190500" y="670560"/>
                    <a:pt x="168910" y="717550"/>
                  </a:cubicBezTo>
                  <a:cubicBezTo>
                    <a:pt x="158750" y="740410"/>
                    <a:pt x="154940" y="753110"/>
                    <a:pt x="139700" y="763270"/>
                  </a:cubicBezTo>
                  <a:cubicBezTo>
                    <a:pt x="121920" y="775970"/>
                    <a:pt x="83820" y="783590"/>
                    <a:pt x="62230" y="778510"/>
                  </a:cubicBezTo>
                  <a:cubicBezTo>
                    <a:pt x="44450" y="774700"/>
                    <a:pt x="27940" y="760730"/>
                    <a:pt x="17780" y="746760"/>
                  </a:cubicBezTo>
                  <a:cubicBezTo>
                    <a:pt x="7620" y="732790"/>
                    <a:pt x="0" y="713740"/>
                    <a:pt x="2540" y="695960"/>
                  </a:cubicBezTo>
                  <a:cubicBezTo>
                    <a:pt x="3810" y="673100"/>
                    <a:pt x="22860" y="640080"/>
                    <a:pt x="40640" y="626110"/>
                  </a:cubicBezTo>
                  <a:cubicBezTo>
                    <a:pt x="55880" y="615950"/>
                    <a:pt x="76200" y="610870"/>
                    <a:pt x="93980" y="613410"/>
                  </a:cubicBezTo>
                  <a:cubicBezTo>
                    <a:pt x="115570" y="617220"/>
                    <a:pt x="148590" y="635000"/>
                    <a:pt x="160020" y="655320"/>
                  </a:cubicBezTo>
                  <a:cubicBezTo>
                    <a:pt x="171450" y="675640"/>
                    <a:pt x="171450" y="715010"/>
                    <a:pt x="162560" y="735330"/>
                  </a:cubicBezTo>
                  <a:cubicBezTo>
                    <a:pt x="156210" y="751840"/>
                    <a:pt x="139700" y="765810"/>
                    <a:pt x="124460" y="773430"/>
                  </a:cubicBezTo>
                  <a:cubicBezTo>
                    <a:pt x="109220" y="781050"/>
                    <a:pt x="87630" y="783590"/>
                    <a:pt x="71120" y="781050"/>
                  </a:cubicBezTo>
                  <a:cubicBezTo>
                    <a:pt x="54610" y="777240"/>
                    <a:pt x="34290" y="768350"/>
                    <a:pt x="24130" y="754380"/>
                  </a:cubicBezTo>
                  <a:cubicBezTo>
                    <a:pt x="10160" y="736600"/>
                    <a:pt x="5080" y="704850"/>
                    <a:pt x="3810" y="676910"/>
                  </a:cubicBezTo>
                  <a:cubicBezTo>
                    <a:pt x="3810" y="643890"/>
                    <a:pt x="15240" y="609600"/>
                    <a:pt x="27940" y="568960"/>
                  </a:cubicBezTo>
                  <a:cubicBezTo>
                    <a:pt x="44450" y="515620"/>
                    <a:pt x="73660" y="444500"/>
                    <a:pt x="101600" y="386080"/>
                  </a:cubicBezTo>
                  <a:cubicBezTo>
                    <a:pt x="128270" y="332740"/>
                    <a:pt x="171450" y="276860"/>
                    <a:pt x="190500" y="233680"/>
                  </a:cubicBezTo>
                  <a:cubicBezTo>
                    <a:pt x="203200" y="203200"/>
                    <a:pt x="196850" y="181610"/>
                    <a:pt x="214630" y="154940"/>
                  </a:cubicBezTo>
                  <a:cubicBezTo>
                    <a:pt x="242570" y="111760"/>
                    <a:pt x="332740" y="41910"/>
                    <a:pt x="372110" y="19050"/>
                  </a:cubicBezTo>
                  <a:cubicBezTo>
                    <a:pt x="393700" y="6350"/>
                    <a:pt x="408940" y="1270"/>
                    <a:pt x="425450" y="1270"/>
                  </a:cubicBezTo>
                  <a:cubicBezTo>
                    <a:pt x="438150" y="0"/>
                    <a:pt x="449580" y="3810"/>
                    <a:pt x="461010" y="11430"/>
                  </a:cubicBezTo>
                  <a:cubicBezTo>
                    <a:pt x="474980" y="19050"/>
                    <a:pt x="490220" y="39370"/>
                    <a:pt x="496570" y="53340"/>
                  </a:cubicBezTo>
                  <a:cubicBezTo>
                    <a:pt x="501650" y="66040"/>
                    <a:pt x="502920" y="77470"/>
                    <a:pt x="500380" y="91440"/>
                  </a:cubicBezTo>
                  <a:cubicBezTo>
                    <a:pt x="496570" y="106680"/>
                    <a:pt x="472440" y="139700"/>
                    <a:pt x="472440" y="139700"/>
                  </a:cubicBezTo>
                </a:path>
              </a:pathLst>
            </a:custGeom>
            <a:solidFill>
              <a:srgbClr val="FCF8EB"/>
            </a:solidFill>
            <a:ln cap="sq">
              <a:noFill/>
              <a:prstDash val="solid"/>
              <a:miter/>
            </a:ln>
          </p:spPr>
        </p:sp>
      </p:grpSp>
      <p:sp>
        <p:nvSpPr>
          <p:cNvPr id="24" name="Rectángulo 23"/>
          <p:cNvSpPr/>
          <p:nvPr/>
        </p:nvSpPr>
        <p:spPr>
          <a:xfrm>
            <a:off x="509206" y="635746"/>
            <a:ext cx="1719148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sz="4200" dirty="0" smtClean="0">
                <a:solidFill>
                  <a:srgbClr val="001D35"/>
                </a:solidFill>
                <a:latin typeface="Jua" panose="020B0604020202020204" charset="-127"/>
                <a:ea typeface="Jua" panose="020B0604020202020204" charset="-127"/>
              </a:rPr>
              <a:t>5. Answer how many faces, edges, and vertices does your solid have.</a:t>
            </a:r>
          </a:p>
          <a:p>
            <a:pPr fontAlgn="ctr"/>
            <a:endParaRPr lang="en-US" sz="4200" dirty="0">
              <a:solidFill>
                <a:srgbClr val="001D35"/>
              </a:solidFill>
              <a:latin typeface="Jua" panose="020B0604020202020204" charset="-127"/>
              <a:ea typeface="Jua" panose="020B0604020202020204" charset="-127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69157" y="6425944"/>
            <a:ext cx="18357157" cy="3895777"/>
          </a:xfrm>
          <a:prstGeom prst="rect">
            <a:avLst/>
          </a:prstGeom>
        </p:spPr>
      </p:pic>
      <p:pic>
        <p:nvPicPr>
          <p:cNvPr id="29" name="Imagen 28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50" y="7327280"/>
            <a:ext cx="2460588" cy="2609200"/>
          </a:xfrm>
          <a:prstGeom prst="rect">
            <a:avLst/>
          </a:prstGeom>
        </p:spPr>
      </p:pic>
      <p:pic>
        <p:nvPicPr>
          <p:cNvPr id="30" name="Imagen 29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9976" y="7271385"/>
            <a:ext cx="1970481" cy="2657302"/>
          </a:xfrm>
          <a:prstGeom prst="rect">
            <a:avLst/>
          </a:prstGeom>
        </p:spPr>
      </p:pic>
      <p:pic>
        <p:nvPicPr>
          <p:cNvPr id="31" name="Imagen 30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217" y="7244922"/>
            <a:ext cx="2148260" cy="2683765"/>
          </a:xfrm>
          <a:prstGeom prst="rect">
            <a:avLst/>
          </a:prstGeom>
        </p:spPr>
      </p:pic>
      <p:pic>
        <p:nvPicPr>
          <p:cNvPr id="32" name="Imagen 31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4168" y="7324094"/>
            <a:ext cx="2017652" cy="2607094"/>
          </a:xfrm>
          <a:prstGeom prst="rect">
            <a:avLst/>
          </a:prstGeom>
        </p:spPr>
      </p:pic>
      <p:pic>
        <p:nvPicPr>
          <p:cNvPr id="33" name="Imagen 32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224" y="7327280"/>
            <a:ext cx="2313653" cy="2601407"/>
          </a:xfrm>
          <a:prstGeom prst="rect">
            <a:avLst/>
          </a:prstGeom>
        </p:spPr>
      </p:pic>
      <p:pic>
        <p:nvPicPr>
          <p:cNvPr id="34" name="Imagen 33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586" y="7310549"/>
            <a:ext cx="3155986" cy="2618138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8743" y="7311391"/>
            <a:ext cx="3420487" cy="2617296"/>
          </a:xfrm>
          <a:prstGeom prst="rect">
            <a:avLst/>
          </a:prstGeom>
        </p:spPr>
      </p:pic>
      <p:sp>
        <p:nvSpPr>
          <p:cNvPr id="36" name="Rectángulo 35"/>
          <p:cNvSpPr/>
          <p:nvPr/>
        </p:nvSpPr>
        <p:spPr>
          <a:xfrm>
            <a:off x="1478312" y="6525719"/>
            <a:ext cx="1635408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smtClean="0">
                <a:solidFill>
                  <a:srgbClr val="001D35"/>
                </a:solidFill>
                <a:latin typeface="Jua" panose="020B0604020202020204" charset="-127"/>
                <a:ea typeface="Jua" panose="020B0604020202020204" charset="-127"/>
              </a:rPr>
              <a:t>1     2     3    4   5   6    7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78598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H="1">
            <a:off x="1403908" y="-2343773"/>
            <a:ext cx="12240435" cy="15186138"/>
          </a:xfrm>
          <a:custGeom>
            <a:avLst/>
            <a:gdLst/>
            <a:ahLst/>
            <a:cxnLst/>
            <a:rect l="l" t="t" r="r" b="b"/>
            <a:pathLst>
              <a:path w="12240435" h="15186138">
                <a:moveTo>
                  <a:pt x="12240435" y="0"/>
                </a:moveTo>
                <a:lnTo>
                  <a:pt x="0" y="0"/>
                </a:lnTo>
                <a:lnTo>
                  <a:pt x="0" y="15186137"/>
                </a:lnTo>
                <a:lnTo>
                  <a:pt x="12240435" y="15186137"/>
                </a:lnTo>
                <a:lnTo>
                  <a:pt x="1224043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0373" t="-43208"/>
            </a:stretch>
          </a:blipFill>
        </p:spPr>
      </p:sp>
      <p:grpSp>
        <p:nvGrpSpPr>
          <p:cNvPr id="3" name="Group 3"/>
          <p:cNvGrpSpPr/>
          <p:nvPr/>
        </p:nvGrpSpPr>
        <p:grpSpPr>
          <a:xfrm rot="218793">
            <a:off x="14372481" y="6483668"/>
            <a:ext cx="3672886" cy="4054759"/>
            <a:chOff x="0" y="0"/>
            <a:chExt cx="4510908" cy="4979911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4488048" cy="4951971"/>
            </a:xfrm>
            <a:custGeom>
              <a:avLst/>
              <a:gdLst/>
              <a:ahLst/>
              <a:cxnLst/>
              <a:rect l="l" t="t" r="r" b="b"/>
              <a:pathLst>
                <a:path w="4488048" h="4951971">
                  <a:moveTo>
                    <a:pt x="4488048" y="4951971"/>
                  </a:moveTo>
                  <a:lnTo>
                    <a:pt x="0" y="4944351"/>
                  </a:lnTo>
                  <a:lnTo>
                    <a:pt x="0" y="1730700"/>
                  </a:lnTo>
                  <a:lnTo>
                    <a:pt x="17780" y="19050"/>
                  </a:lnTo>
                  <a:lnTo>
                    <a:pt x="2235976" y="0"/>
                  </a:lnTo>
                  <a:lnTo>
                    <a:pt x="4468998" y="5080"/>
                  </a:lnTo>
                  <a:close/>
                </a:path>
              </a:pathLst>
            </a:custGeom>
            <a:solidFill>
              <a:srgbClr val="FAEA84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-3810" y="0"/>
              <a:ext cx="4517258" cy="4978641"/>
            </a:xfrm>
            <a:custGeom>
              <a:avLst/>
              <a:gdLst/>
              <a:ahLst/>
              <a:cxnLst/>
              <a:rect l="l" t="t" r="r" b="b"/>
              <a:pathLst>
                <a:path w="4517258" h="4978641">
                  <a:moveTo>
                    <a:pt x="4482968" y="21590"/>
                  </a:moveTo>
                  <a:cubicBezTo>
                    <a:pt x="4484238" y="34290"/>
                    <a:pt x="4484238" y="44450"/>
                    <a:pt x="4485508" y="54610"/>
                  </a:cubicBezTo>
                  <a:cubicBezTo>
                    <a:pt x="4488048" y="139425"/>
                    <a:pt x="4489318" y="248164"/>
                    <a:pt x="4491858" y="353020"/>
                  </a:cubicBezTo>
                  <a:cubicBezTo>
                    <a:pt x="4491858" y="504478"/>
                    <a:pt x="4504558" y="3490918"/>
                    <a:pt x="4510908" y="3642376"/>
                  </a:cubicBezTo>
                  <a:cubicBezTo>
                    <a:pt x="4517258" y="3871505"/>
                    <a:pt x="4513448" y="4104517"/>
                    <a:pt x="4513448" y="4333646"/>
                  </a:cubicBezTo>
                  <a:cubicBezTo>
                    <a:pt x="4513448" y="4535589"/>
                    <a:pt x="4514718" y="4721999"/>
                    <a:pt x="4515988" y="4917681"/>
                  </a:cubicBezTo>
                  <a:cubicBezTo>
                    <a:pt x="4515988" y="4939271"/>
                    <a:pt x="4515988" y="4953241"/>
                    <a:pt x="4515988" y="4977371"/>
                  </a:cubicBezTo>
                  <a:cubicBezTo>
                    <a:pt x="4493128" y="4977371"/>
                    <a:pt x="4472808" y="4978641"/>
                    <a:pt x="4443397" y="4977371"/>
                  </a:cubicBezTo>
                  <a:cubicBezTo>
                    <a:pt x="4216368" y="4972291"/>
                    <a:pt x="3985846" y="4978641"/>
                    <a:pt x="3758816" y="4973561"/>
                  </a:cubicBezTo>
                  <a:cubicBezTo>
                    <a:pt x="3622599" y="4969751"/>
                    <a:pt x="3489874" y="4972291"/>
                    <a:pt x="3353657" y="4969751"/>
                  </a:cubicBezTo>
                  <a:cubicBezTo>
                    <a:pt x="3290787" y="4968481"/>
                    <a:pt x="3227918" y="4967211"/>
                    <a:pt x="3165048" y="4965941"/>
                  </a:cubicBezTo>
                  <a:cubicBezTo>
                    <a:pt x="3126628" y="4965941"/>
                    <a:pt x="3091700" y="4967211"/>
                    <a:pt x="3053279" y="4967211"/>
                  </a:cubicBezTo>
                  <a:cubicBezTo>
                    <a:pt x="2955483" y="4965941"/>
                    <a:pt x="2686540" y="4967211"/>
                    <a:pt x="2588743" y="4965941"/>
                  </a:cubicBezTo>
                  <a:cubicBezTo>
                    <a:pt x="2518888" y="4964671"/>
                    <a:pt x="1121785" y="4973561"/>
                    <a:pt x="1051930" y="4972291"/>
                  </a:cubicBezTo>
                  <a:cubicBezTo>
                    <a:pt x="1034466" y="4972291"/>
                    <a:pt x="1013510" y="4973561"/>
                    <a:pt x="996046" y="4973561"/>
                  </a:cubicBezTo>
                  <a:cubicBezTo>
                    <a:pt x="954133" y="4973561"/>
                    <a:pt x="915712" y="4974831"/>
                    <a:pt x="873799" y="4974831"/>
                  </a:cubicBezTo>
                  <a:cubicBezTo>
                    <a:pt x="769016" y="4974831"/>
                    <a:pt x="667726" y="4973561"/>
                    <a:pt x="562944" y="4972291"/>
                  </a:cubicBezTo>
                  <a:cubicBezTo>
                    <a:pt x="500074" y="4971021"/>
                    <a:pt x="437205" y="4969751"/>
                    <a:pt x="377828" y="4968481"/>
                  </a:cubicBezTo>
                  <a:cubicBezTo>
                    <a:pt x="266059" y="4967211"/>
                    <a:pt x="154291" y="4965941"/>
                    <a:pt x="48260" y="4965941"/>
                  </a:cubicBezTo>
                  <a:cubicBezTo>
                    <a:pt x="38100" y="4965941"/>
                    <a:pt x="29210" y="4965941"/>
                    <a:pt x="19050" y="4964671"/>
                  </a:cubicBezTo>
                  <a:cubicBezTo>
                    <a:pt x="10160" y="4963401"/>
                    <a:pt x="5080" y="4957051"/>
                    <a:pt x="7620" y="4948161"/>
                  </a:cubicBezTo>
                  <a:cubicBezTo>
                    <a:pt x="16510" y="4916176"/>
                    <a:pt x="12700" y="4819088"/>
                    <a:pt x="11430" y="4718116"/>
                  </a:cubicBezTo>
                  <a:cubicBezTo>
                    <a:pt x="10160" y="4512289"/>
                    <a:pt x="6350" y="4310344"/>
                    <a:pt x="7620" y="4104517"/>
                  </a:cubicBezTo>
                  <a:cubicBezTo>
                    <a:pt x="5080" y="3848203"/>
                    <a:pt x="0" y="675353"/>
                    <a:pt x="7620" y="415156"/>
                  </a:cubicBezTo>
                  <a:cubicBezTo>
                    <a:pt x="8890" y="364670"/>
                    <a:pt x="7620" y="310301"/>
                    <a:pt x="8890" y="259815"/>
                  </a:cubicBezTo>
                  <a:cubicBezTo>
                    <a:pt x="10160" y="178261"/>
                    <a:pt x="12700" y="8893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6972" y="30480"/>
                    <a:pt x="122856" y="29210"/>
                  </a:cubicBezTo>
                  <a:cubicBezTo>
                    <a:pt x="217161" y="25400"/>
                    <a:pt x="311465" y="22860"/>
                    <a:pt x="409263" y="20320"/>
                  </a:cubicBezTo>
                  <a:cubicBezTo>
                    <a:pt x="475625" y="17780"/>
                    <a:pt x="541987" y="16510"/>
                    <a:pt x="604857" y="13970"/>
                  </a:cubicBezTo>
                  <a:cubicBezTo>
                    <a:pt x="667727" y="11430"/>
                    <a:pt x="734089" y="8890"/>
                    <a:pt x="796959" y="8890"/>
                  </a:cubicBezTo>
                  <a:cubicBezTo>
                    <a:pt x="866814" y="7620"/>
                    <a:pt x="936669" y="10160"/>
                    <a:pt x="1006524" y="8890"/>
                  </a:cubicBezTo>
                  <a:cubicBezTo>
                    <a:pt x="1093843" y="8890"/>
                    <a:pt x="2676062" y="6350"/>
                    <a:pt x="2763381" y="5080"/>
                  </a:cubicBezTo>
                  <a:cubicBezTo>
                    <a:pt x="2847207" y="3810"/>
                    <a:pt x="2931033" y="2540"/>
                    <a:pt x="3018352" y="2540"/>
                  </a:cubicBezTo>
                  <a:cubicBezTo>
                    <a:pt x="3161555" y="1270"/>
                    <a:pt x="3301265" y="0"/>
                    <a:pt x="3444469" y="0"/>
                  </a:cubicBezTo>
                  <a:cubicBezTo>
                    <a:pt x="3503846" y="0"/>
                    <a:pt x="3566715" y="2540"/>
                    <a:pt x="3626092" y="2540"/>
                  </a:cubicBezTo>
                  <a:cubicBezTo>
                    <a:pt x="3790251" y="3810"/>
                    <a:pt x="3957904" y="5080"/>
                    <a:pt x="4122063" y="7620"/>
                  </a:cubicBezTo>
                  <a:cubicBezTo>
                    <a:pt x="4209382" y="8890"/>
                    <a:pt x="4296701" y="12700"/>
                    <a:pt x="4384020" y="16510"/>
                  </a:cubicBezTo>
                  <a:cubicBezTo>
                    <a:pt x="4404977" y="16510"/>
                    <a:pt x="4425933" y="16510"/>
                    <a:pt x="4443397" y="16510"/>
                  </a:cubicBezTo>
                  <a:cubicBezTo>
                    <a:pt x="4463918" y="17780"/>
                    <a:pt x="4472808" y="20320"/>
                    <a:pt x="4482968" y="21590"/>
                  </a:cubicBezTo>
                  <a:close/>
                  <a:moveTo>
                    <a:pt x="4493128" y="4960861"/>
                  </a:moveTo>
                  <a:cubicBezTo>
                    <a:pt x="4494398" y="4944351"/>
                    <a:pt x="4495668" y="4931651"/>
                    <a:pt x="4495668" y="4918951"/>
                  </a:cubicBezTo>
                  <a:cubicBezTo>
                    <a:pt x="4494398" y="4702582"/>
                    <a:pt x="4493128" y="4496755"/>
                    <a:pt x="4493128" y="4275393"/>
                  </a:cubicBezTo>
                  <a:cubicBezTo>
                    <a:pt x="4493128" y="4174421"/>
                    <a:pt x="4495668" y="4073449"/>
                    <a:pt x="4494398" y="3972477"/>
                  </a:cubicBezTo>
                  <a:cubicBezTo>
                    <a:pt x="4494398" y="3879272"/>
                    <a:pt x="4493128" y="3782183"/>
                    <a:pt x="4491858" y="3688979"/>
                  </a:cubicBezTo>
                  <a:cubicBezTo>
                    <a:pt x="4486778" y="3545287"/>
                    <a:pt x="4475348" y="570498"/>
                    <a:pt x="4475348" y="426807"/>
                  </a:cubicBezTo>
                  <a:cubicBezTo>
                    <a:pt x="4472808" y="306417"/>
                    <a:pt x="4470268" y="182144"/>
                    <a:pt x="4467728" y="63500"/>
                  </a:cubicBezTo>
                  <a:cubicBezTo>
                    <a:pt x="4466458" y="44450"/>
                    <a:pt x="4465188" y="43180"/>
                    <a:pt x="4432919" y="41910"/>
                  </a:cubicBezTo>
                  <a:cubicBezTo>
                    <a:pt x="4422440" y="41910"/>
                    <a:pt x="4415455" y="41910"/>
                    <a:pt x="4404977" y="40640"/>
                  </a:cubicBezTo>
                  <a:cubicBezTo>
                    <a:pt x="4317658" y="36830"/>
                    <a:pt x="4226846" y="31750"/>
                    <a:pt x="4139527" y="30480"/>
                  </a:cubicBezTo>
                  <a:cubicBezTo>
                    <a:pt x="3926469" y="26670"/>
                    <a:pt x="3709918" y="25400"/>
                    <a:pt x="3496860" y="22860"/>
                  </a:cubicBezTo>
                  <a:cubicBezTo>
                    <a:pt x="3465425" y="22860"/>
                    <a:pt x="3430498" y="22860"/>
                    <a:pt x="3399063" y="22860"/>
                  </a:cubicBezTo>
                  <a:cubicBezTo>
                    <a:pt x="3346671" y="22860"/>
                    <a:pt x="3294280" y="22860"/>
                    <a:pt x="3245381" y="22860"/>
                  </a:cubicBezTo>
                  <a:cubicBezTo>
                    <a:pt x="3133613" y="22860"/>
                    <a:pt x="3021845" y="22860"/>
                    <a:pt x="2913569" y="24130"/>
                  </a:cubicBezTo>
                  <a:cubicBezTo>
                    <a:pt x="2819265" y="25400"/>
                    <a:pt x="1230060" y="29210"/>
                    <a:pt x="1135756" y="29210"/>
                  </a:cubicBezTo>
                  <a:cubicBezTo>
                    <a:pt x="982075" y="29210"/>
                    <a:pt x="828393" y="26670"/>
                    <a:pt x="674712" y="33020"/>
                  </a:cubicBezTo>
                  <a:cubicBezTo>
                    <a:pt x="594379" y="36830"/>
                    <a:pt x="517538" y="36830"/>
                    <a:pt x="440697" y="38100"/>
                  </a:cubicBezTo>
                  <a:cubicBezTo>
                    <a:pt x="307973" y="41910"/>
                    <a:pt x="175248" y="45720"/>
                    <a:pt x="49530" y="50800"/>
                  </a:cubicBezTo>
                  <a:cubicBezTo>
                    <a:pt x="36830" y="50800"/>
                    <a:pt x="34290" y="53340"/>
                    <a:pt x="33020" y="77289"/>
                  </a:cubicBezTo>
                  <a:cubicBezTo>
                    <a:pt x="31750" y="147192"/>
                    <a:pt x="31750" y="217096"/>
                    <a:pt x="30480" y="287000"/>
                  </a:cubicBezTo>
                  <a:cubicBezTo>
                    <a:pt x="29210" y="403506"/>
                    <a:pt x="26670" y="516129"/>
                    <a:pt x="25400" y="632635"/>
                  </a:cubicBezTo>
                  <a:cubicBezTo>
                    <a:pt x="20320" y="756908"/>
                    <a:pt x="26670" y="3793834"/>
                    <a:pt x="29210" y="3918107"/>
                  </a:cubicBezTo>
                  <a:cubicBezTo>
                    <a:pt x="29210" y="4050147"/>
                    <a:pt x="29210" y="4186071"/>
                    <a:pt x="30480" y="4318112"/>
                  </a:cubicBezTo>
                  <a:cubicBezTo>
                    <a:pt x="30480" y="4415200"/>
                    <a:pt x="33020" y="4512289"/>
                    <a:pt x="33020" y="4609377"/>
                  </a:cubicBezTo>
                  <a:cubicBezTo>
                    <a:pt x="33020" y="4714232"/>
                    <a:pt x="33020" y="4819088"/>
                    <a:pt x="31750" y="4918951"/>
                  </a:cubicBezTo>
                  <a:cubicBezTo>
                    <a:pt x="31750" y="4922761"/>
                    <a:pt x="31750" y="4925301"/>
                    <a:pt x="31750" y="4929111"/>
                  </a:cubicBezTo>
                  <a:cubicBezTo>
                    <a:pt x="31750" y="4939271"/>
                    <a:pt x="35560" y="4943081"/>
                    <a:pt x="44450" y="4943081"/>
                  </a:cubicBezTo>
                  <a:cubicBezTo>
                    <a:pt x="73958" y="4943081"/>
                    <a:pt x="122856" y="4944351"/>
                    <a:pt x="168262" y="4944351"/>
                  </a:cubicBezTo>
                  <a:cubicBezTo>
                    <a:pt x="234625" y="4944351"/>
                    <a:pt x="304480" y="4941811"/>
                    <a:pt x="370842" y="4944351"/>
                  </a:cubicBezTo>
                  <a:cubicBezTo>
                    <a:pt x="479118" y="4948161"/>
                    <a:pt x="587393" y="4950701"/>
                    <a:pt x="695669" y="4949431"/>
                  </a:cubicBezTo>
                  <a:cubicBezTo>
                    <a:pt x="765524" y="4948161"/>
                    <a:pt x="831886" y="4950701"/>
                    <a:pt x="901741" y="4950701"/>
                  </a:cubicBezTo>
                  <a:cubicBezTo>
                    <a:pt x="1003031" y="4950701"/>
                    <a:pt x="1104321" y="4949431"/>
                    <a:pt x="1205611" y="4950701"/>
                  </a:cubicBezTo>
                  <a:cubicBezTo>
                    <a:pt x="1355800" y="4951971"/>
                    <a:pt x="3004381" y="4941811"/>
                    <a:pt x="3158062" y="4944351"/>
                  </a:cubicBezTo>
                  <a:cubicBezTo>
                    <a:pt x="3224425" y="4945621"/>
                    <a:pt x="3290787" y="4946891"/>
                    <a:pt x="3353657" y="4946891"/>
                  </a:cubicBezTo>
                  <a:cubicBezTo>
                    <a:pt x="3468918" y="4949431"/>
                    <a:pt x="3580686" y="4945621"/>
                    <a:pt x="3695947" y="4949431"/>
                  </a:cubicBezTo>
                  <a:cubicBezTo>
                    <a:pt x="3790251" y="4951971"/>
                    <a:pt x="3884556" y="4951971"/>
                    <a:pt x="3978860" y="4954511"/>
                  </a:cubicBezTo>
                  <a:cubicBezTo>
                    <a:pt x="4118571" y="4958321"/>
                    <a:pt x="4258281" y="4960861"/>
                    <a:pt x="4397991" y="4962131"/>
                  </a:cubicBezTo>
                  <a:cubicBezTo>
                    <a:pt x="4450383" y="4962131"/>
                    <a:pt x="4472808" y="4960861"/>
                    <a:pt x="4493128" y="4960861"/>
                  </a:cubicBezTo>
                  <a:close/>
                </a:path>
              </a:pathLst>
            </a:custGeom>
            <a:solidFill>
              <a:srgbClr val="F16B16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388905" y="6484191"/>
            <a:ext cx="3672886" cy="4166932"/>
            <a:chOff x="0" y="0"/>
            <a:chExt cx="4510908" cy="5117678"/>
          </a:xfrm>
        </p:grpSpPr>
        <p:sp>
          <p:nvSpPr>
            <p:cNvPr id="7" name="Freeform 7"/>
            <p:cNvSpPr/>
            <p:nvPr/>
          </p:nvSpPr>
          <p:spPr>
            <a:xfrm>
              <a:off x="10160" y="16510"/>
              <a:ext cx="4488048" cy="5089738"/>
            </a:xfrm>
            <a:custGeom>
              <a:avLst/>
              <a:gdLst/>
              <a:ahLst/>
              <a:cxnLst/>
              <a:rect l="l" t="t" r="r" b="b"/>
              <a:pathLst>
                <a:path w="4488048" h="5089738">
                  <a:moveTo>
                    <a:pt x="4488048" y="5089738"/>
                  </a:moveTo>
                  <a:lnTo>
                    <a:pt x="0" y="5082118"/>
                  </a:lnTo>
                  <a:lnTo>
                    <a:pt x="0" y="1778481"/>
                  </a:lnTo>
                  <a:lnTo>
                    <a:pt x="17780" y="19050"/>
                  </a:lnTo>
                  <a:lnTo>
                    <a:pt x="2235976" y="0"/>
                  </a:lnTo>
                  <a:lnTo>
                    <a:pt x="4468998" y="5080"/>
                  </a:lnTo>
                  <a:close/>
                </a:path>
              </a:pathLst>
            </a:custGeom>
            <a:solidFill>
              <a:srgbClr val="FCF8EB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-3810" y="0"/>
              <a:ext cx="4517258" cy="5116408"/>
            </a:xfrm>
            <a:custGeom>
              <a:avLst/>
              <a:gdLst/>
              <a:ahLst/>
              <a:cxnLst/>
              <a:rect l="l" t="t" r="r" b="b"/>
              <a:pathLst>
                <a:path w="4517258" h="5116408">
                  <a:moveTo>
                    <a:pt x="4482968" y="21590"/>
                  </a:moveTo>
                  <a:cubicBezTo>
                    <a:pt x="4484238" y="34290"/>
                    <a:pt x="4484238" y="44450"/>
                    <a:pt x="4485508" y="54610"/>
                  </a:cubicBezTo>
                  <a:cubicBezTo>
                    <a:pt x="4488048" y="141557"/>
                    <a:pt x="4489318" y="253384"/>
                    <a:pt x="4491858" y="361216"/>
                  </a:cubicBezTo>
                  <a:cubicBezTo>
                    <a:pt x="4491858" y="516974"/>
                    <a:pt x="4504558" y="3588208"/>
                    <a:pt x="4510908" y="3743966"/>
                  </a:cubicBezTo>
                  <a:cubicBezTo>
                    <a:pt x="4517258" y="3979601"/>
                    <a:pt x="4513448" y="4219229"/>
                    <a:pt x="4513448" y="4454863"/>
                  </a:cubicBezTo>
                  <a:cubicBezTo>
                    <a:pt x="4513448" y="4662541"/>
                    <a:pt x="4514718" y="4854243"/>
                    <a:pt x="4515988" y="5055448"/>
                  </a:cubicBezTo>
                  <a:cubicBezTo>
                    <a:pt x="4515988" y="5077039"/>
                    <a:pt x="4515988" y="5091008"/>
                    <a:pt x="4515988" y="5115139"/>
                  </a:cubicBezTo>
                  <a:cubicBezTo>
                    <a:pt x="4493128" y="5115139"/>
                    <a:pt x="4472808" y="5116408"/>
                    <a:pt x="4443397" y="5115139"/>
                  </a:cubicBezTo>
                  <a:cubicBezTo>
                    <a:pt x="4216368" y="5110058"/>
                    <a:pt x="3985846" y="5116408"/>
                    <a:pt x="3758816" y="5111328"/>
                  </a:cubicBezTo>
                  <a:cubicBezTo>
                    <a:pt x="3622599" y="5107518"/>
                    <a:pt x="3489874" y="5110058"/>
                    <a:pt x="3353657" y="5107518"/>
                  </a:cubicBezTo>
                  <a:cubicBezTo>
                    <a:pt x="3290787" y="5106248"/>
                    <a:pt x="3227918" y="5104978"/>
                    <a:pt x="3165048" y="5103708"/>
                  </a:cubicBezTo>
                  <a:cubicBezTo>
                    <a:pt x="3126628" y="5103708"/>
                    <a:pt x="3091700" y="5104978"/>
                    <a:pt x="3053279" y="5104978"/>
                  </a:cubicBezTo>
                  <a:cubicBezTo>
                    <a:pt x="2955483" y="5103708"/>
                    <a:pt x="2686540" y="5104978"/>
                    <a:pt x="2588743" y="5103708"/>
                  </a:cubicBezTo>
                  <a:cubicBezTo>
                    <a:pt x="2518888" y="5102439"/>
                    <a:pt x="1121785" y="5111328"/>
                    <a:pt x="1051930" y="5110058"/>
                  </a:cubicBezTo>
                  <a:cubicBezTo>
                    <a:pt x="1034466" y="5110058"/>
                    <a:pt x="1013510" y="5111328"/>
                    <a:pt x="996046" y="5111328"/>
                  </a:cubicBezTo>
                  <a:cubicBezTo>
                    <a:pt x="954133" y="5111328"/>
                    <a:pt x="915712" y="5112598"/>
                    <a:pt x="873799" y="5112598"/>
                  </a:cubicBezTo>
                  <a:cubicBezTo>
                    <a:pt x="769016" y="5112598"/>
                    <a:pt x="667726" y="5111328"/>
                    <a:pt x="562944" y="5110058"/>
                  </a:cubicBezTo>
                  <a:cubicBezTo>
                    <a:pt x="500074" y="5108789"/>
                    <a:pt x="437205" y="5107518"/>
                    <a:pt x="377828" y="5106248"/>
                  </a:cubicBezTo>
                  <a:cubicBezTo>
                    <a:pt x="266059" y="5104978"/>
                    <a:pt x="154291" y="5103708"/>
                    <a:pt x="48260" y="5103708"/>
                  </a:cubicBezTo>
                  <a:cubicBezTo>
                    <a:pt x="38100" y="5103708"/>
                    <a:pt x="29210" y="5103708"/>
                    <a:pt x="19050" y="5102439"/>
                  </a:cubicBezTo>
                  <a:cubicBezTo>
                    <a:pt x="10160" y="5101168"/>
                    <a:pt x="5080" y="5094818"/>
                    <a:pt x="7620" y="5085928"/>
                  </a:cubicBezTo>
                  <a:cubicBezTo>
                    <a:pt x="16510" y="5053933"/>
                    <a:pt x="12700" y="4954089"/>
                    <a:pt x="11430" y="4850249"/>
                  </a:cubicBezTo>
                  <a:cubicBezTo>
                    <a:pt x="10160" y="4638578"/>
                    <a:pt x="6350" y="4430900"/>
                    <a:pt x="7620" y="4219229"/>
                  </a:cubicBezTo>
                  <a:cubicBezTo>
                    <a:pt x="5080" y="3955638"/>
                    <a:pt x="0" y="692701"/>
                    <a:pt x="7620" y="425117"/>
                  </a:cubicBezTo>
                  <a:cubicBezTo>
                    <a:pt x="8890" y="373197"/>
                    <a:pt x="7620" y="317284"/>
                    <a:pt x="8890" y="265365"/>
                  </a:cubicBezTo>
                  <a:cubicBezTo>
                    <a:pt x="10160" y="181495"/>
                    <a:pt x="12700" y="8963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6972" y="30480"/>
                    <a:pt x="122856" y="29210"/>
                  </a:cubicBezTo>
                  <a:cubicBezTo>
                    <a:pt x="217161" y="25400"/>
                    <a:pt x="311465" y="22860"/>
                    <a:pt x="409263" y="20320"/>
                  </a:cubicBezTo>
                  <a:cubicBezTo>
                    <a:pt x="475625" y="17780"/>
                    <a:pt x="541987" y="16510"/>
                    <a:pt x="604857" y="13970"/>
                  </a:cubicBezTo>
                  <a:cubicBezTo>
                    <a:pt x="667727" y="11430"/>
                    <a:pt x="734089" y="8890"/>
                    <a:pt x="796959" y="8890"/>
                  </a:cubicBezTo>
                  <a:cubicBezTo>
                    <a:pt x="866814" y="7620"/>
                    <a:pt x="936669" y="10160"/>
                    <a:pt x="1006524" y="8890"/>
                  </a:cubicBezTo>
                  <a:cubicBezTo>
                    <a:pt x="1093843" y="8890"/>
                    <a:pt x="2676062" y="6350"/>
                    <a:pt x="2763381" y="5080"/>
                  </a:cubicBezTo>
                  <a:cubicBezTo>
                    <a:pt x="2847207" y="3810"/>
                    <a:pt x="2931033" y="2540"/>
                    <a:pt x="3018352" y="2540"/>
                  </a:cubicBezTo>
                  <a:cubicBezTo>
                    <a:pt x="3161555" y="1270"/>
                    <a:pt x="3301265" y="0"/>
                    <a:pt x="3444469" y="0"/>
                  </a:cubicBezTo>
                  <a:cubicBezTo>
                    <a:pt x="3503846" y="0"/>
                    <a:pt x="3566715" y="2540"/>
                    <a:pt x="3626092" y="2540"/>
                  </a:cubicBezTo>
                  <a:cubicBezTo>
                    <a:pt x="3790251" y="3810"/>
                    <a:pt x="3957904" y="5080"/>
                    <a:pt x="4122063" y="7620"/>
                  </a:cubicBezTo>
                  <a:cubicBezTo>
                    <a:pt x="4209382" y="8890"/>
                    <a:pt x="4296701" y="12700"/>
                    <a:pt x="4384020" y="16510"/>
                  </a:cubicBezTo>
                  <a:cubicBezTo>
                    <a:pt x="4404977" y="16510"/>
                    <a:pt x="4425933" y="16510"/>
                    <a:pt x="4443397" y="16510"/>
                  </a:cubicBezTo>
                  <a:cubicBezTo>
                    <a:pt x="4463918" y="17780"/>
                    <a:pt x="4472808" y="20320"/>
                    <a:pt x="4482968" y="21590"/>
                  </a:cubicBezTo>
                  <a:close/>
                  <a:moveTo>
                    <a:pt x="4493128" y="5098628"/>
                  </a:moveTo>
                  <a:cubicBezTo>
                    <a:pt x="4494398" y="5082118"/>
                    <a:pt x="4495668" y="5069418"/>
                    <a:pt x="4495668" y="5056718"/>
                  </a:cubicBezTo>
                  <a:cubicBezTo>
                    <a:pt x="4494398" y="4834274"/>
                    <a:pt x="4493128" y="4622603"/>
                    <a:pt x="4493128" y="4394956"/>
                  </a:cubicBezTo>
                  <a:cubicBezTo>
                    <a:pt x="4493128" y="4291118"/>
                    <a:pt x="4495668" y="4187279"/>
                    <a:pt x="4494398" y="4083440"/>
                  </a:cubicBezTo>
                  <a:cubicBezTo>
                    <a:pt x="4494398" y="3987588"/>
                    <a:pt x="4493128" y="3887743"/>
                    <a:pt x="4491858" y="3791892"/>
                  </a:cubicBezTo>
                  <a:cubicBezTo>
                    <a:pt x="4486778" y="3644121"/>
                    <a:pt x="4475348" y="584869"/>
                    <a:pt x="4475348" y="437098"/>
                  </a:cubicBezTo>
                  <a:cubicBezTo>
                    <a:pt x="4472808" y="313291"/>
                    <a:pt x="4470268" y="185489"/>
                    <a:pt x="4467728" y="63500"/>
                  </a:cubicBezTo>
                  <a:cubicBezTo>
                    <a:pt x="4466458" y="44450"/>
                    <a:pt x="4465188" y="43180"/>
                    <a:pt x="4432919" y="41910"/>
                  </a:cubicBezTo>
                  <a:cubicBezTo>
                    <a:pt x="4422440" y="41910"/>
                    <a:pt x="4415455" y="41910"/>
                    <a:pt x="4404977" y="40640"/>
                  </a:cubicBezTo>
                  <a:cubicBezTo>
                    <a:pt x="4317658" y="36830"/>
                    <a:pt x="4226846" y="31750"/>
                    <a:pt x="4139527" y="30480"/>
                  </a:cubicBezTo>
                  <a:cubicBezTo>
                    <a:pt x="3926469" y="26670"/>
                    <a:pt x="3709918" y="25400"/>
                    <a:pt x="3496860" y="22860"/>
                  </a:cubicBezTo>
                  <a:cubicBezTo>
                    <a:pt x="3465425" y="22860"/>
                    <a:pt x="3430498" y="22860"/>
                    <a:pt x="3399063" y="22860"/>
                  </a:cubicBezTo>
                  <a:cubicBezTo>
                    <a:pt x="3346671" y="22860"/>
                    <a:pt x="3294280" y="22860"/>
                    <a:pt x="3245381" y="22860"/>
                  </a:cubicBezTo>
                  <a:cubicBezTo>
                    <a:pt x="3133613" y="22860"/>
                    <a:pt x="3021845" y="22860"/>
                    <a:pt x="2913569" y="24130"/>
                  </a:cubicBezTo>
                  <a:cubicBezTo>
                    <a:pt x="2819265" y="25400"/>
                    <a:pt x="1230060" y="29210"/>
                    <a:pt x="1135756" y="29210"/>
                  </a:cubicBezTo>
                  <a:cubicBezTo>
                    <a:pt x="982075" y="29210"/>
                    <a:pt x="828393" y="26670"/>
                    <a:pt x="674712" y="33020"/>
                  </a:cubicBezTo>
                  <a:cubicBezTo>
                    <a:pt x="594379" y="36830"/>
                    <a:pt x="517538" y="36830"/>
                    <a:pt x="440697" y="38100"/>
                  </a:cubicBezTo>
                  <a:cubicBezTo>
                    <a:pt x="307973" y="41910"/>
                    <a:pt x="175248" y="45720"/>
                    <a:pt x="49530" y="50800"/>
                  </a:cubicBezTo>
                  <a:cubicBezTo>
                    <a:pt x="36830" y="50800"/>
                    <a:pt x="34290" y="53340"/>
                    <a:pt x="33020" y="77656"/>
                  </a:cubicBezTo>
                  <a:cubicBezTo>
                    <a:pt x="31750" y="149545"/>
                    <a:pt x="31750" y="221433"/>
                    <a:pt x="30480" y="293322"/>
                  </a:cubicBezTo>
                  <a:cubicBezTo>
                    <a:pt x="29210" y="413136"/>
                    <a:pt x="26670" y="528956"/>
                    <a:pt x="25400" y="648770"/>
                  </a:cubicBezTo>
                  <a:cubicBezTo>
                    <a:pt x="20320" y="776572"/>
                    <a:pt x="26670" y="3899725"/>
                    <a:pt x="29210" y="4027526"/>
                  </a:cubicBezTo>
                  <a:cubicBezTo>
                    <a:pt x="29210" y="4163316"/>
                    <a:pt x="29210" y="4303099"/>
                    <a:pt x="30480" y="4438888"/>
                  </a:cubicBezTo>
                  <a:cubicBezTo>
                    <a:pt x="30480" y="4538733"/>
                    <a:pt x="33020" y="4638578"/>
                    <a:pt x="33020" y="4738423"/>
                  </a:cubicBezTo>
                  <a:cubicBezTo>
                    <a:pt x="33020" y="4846256"/>
                    <a:pt x="33020" y="4954089"/>
                    <a:pt x="31750" y="5056718"/>
                  </a:cubicBezTo>
                  <a:cubicBezTo>
                    <a:pt x="31750" y="5060528"/>
                    <a:pt x="31750" y="5063068"/>
                    <a:pt x="31750" y="5066878"/>
                  </a:cubicBezTo>
                  <a:cubicBezTo>
                    <a:pt x="31750" y="5077039"/>
                    <a:pt x="35560" y="5080848"/>
                    <a:pt x="44450" y="5080848"/>
                  </a:cubicBezTo>
                  <a:cubicBezTo>
                    <a:pt x="73958" y="5080848"/>
                    <a:pt x="122856" y="5082118"/>
                    <a:pt x="168262" y="5082118"/>
                  </a:cubicBezTo>
                  <a:cubicBezTo>
                    <a:pt x="234625" y="5082118"/>
                    <a:pt x="304480" y="5079578"/>
                    <a:pt x="370842" y="5082118"/>
                  </a:cubicBezTo>
                  <a:cubicBezTo>
                    <a:pt x="479118" y="5085928"/>
                    <a:pt x="587393" y="5088468"/>
                    <a:pt x="695669" y="5087198"/>
                  </a:cubicBezTo>
                  <a:cubicBezTo>
                    <a:pt x="765524" y="5085928"/>
                    <a:pt x="831886" y="5088468"/>
                    <a:pt x="901741" y="5088468"/>
                  </a:cubicBezTo>
                  <a:cubicBezTo>
                    <a:pt x="1003031" y="5088468"/>
                    <a:pt x="1104321" y="5087198"/>
                    <a:pt x="1205611" y="5088468"/>
                  </a:cubicBezTo>
                  <a:cubicBezTo>
                    <a:pt x="1355800" y="5089739"/>
                    <a:pt x="3004381" y="5079578"/>
                    <a:pt x="3158062" y="5082118"/>
                  </a:cubicBezTo>
                  <a:cubicBezTo>
                    <a:pt x="3224425" y="5083389"/>
                    <a:pt x="3290787" y="5084658"/>
                    <a:pt x="3353657" y="5084658"/>
                  </a:cubicBezTo>
                  <a:cubicBezTo>
                    <a:pt x="3468918" y="5087198"/>
                    <a:pt x="3580686" y="5083389"/>
                    <a:pt x="3695947" y="5087198"/>
                  </a:cubicBezTo>
                  <a:cubicBezTo>
                    <a:pt x="3790251" y="5089739"/>
                    <a:pt x="3884556" y="5089739"/>
                    <a:pt x="3978860" y="5092278"/>
                  </a:cubicBezTo>
                  <a:cubicBezTo>
                    <a:pt x="4118571" y="5096089"/>
                    <a:pt x="4258281" y="5098628"/>
                    <a:pt x="4397991" y="5099898"/>
                  </a:cubicBezTo>
                  <a:cubicBezTo>
                    <a:pt x="4450383" y="5099898"/>
                    <a:pt x="4472808" y="5098628"/>
                    <a:pt x="4493128" y="5098628"/>
                  </a:cubicBezTo>
                  <a:close/>
                </a:path>
              </a:pathLst>
            </a:custGeom>
            <a:solidFill>
              <a:srgbClr val="F16B16"/>
            </a:solidFill>
          </p:spPr>
        </p:sp>
      </p:grpSp>
      <p:sp>
        <p:nvSpPr>
          <p:cNvPr id="9" name="Freeform 9"/>
          <p:cNvSpPr/>
          <p:nvPr/>
        </p:nvSpPr>
        <p:spPr>
          <a:xfrm rot="-1994143">
            <a:off x="17154717" y="6380930"/>
            <a:ext cx="1011544" cy="746131"/>
          </a:xfrm>
          <a:custGeom>
            <a:avLst/>
            <a:gdLst/>
            <a:ahLst/>
            <a:cxnLst/>
            <a:rect l="l" t="t" r="r" b="b"/>
            <a:pathLst>
              <a:path w="1011544" h="746131">
                <a:moveTo>
                  <a:pt x="0" y="0"/>
                </a:moveTo>
                <a:lnTo>
                  <a:pt x="1011544" y="0"/>
                </a:lnTo>
                <a:lnTo>
                  <a:pt x="1011544" y="746131"/>
                </a:lnTo>
                <a:lnTo>
                  <a:pt x="0" y="7461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123405" r="-104297" b="-326502"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2847849" y="1750466"/>
            <a:ext cx="3154384" cy="3591949"/>
          </a:xfrm>
          <a:custGeom>
            <a:avLst/>
            <a:gdLst/>
            <a:ahLst/>
            <a:cxnLst/>
            <a:rect l="l" t="t" r="r" b="b"/>
            <a:pathLst>
              <a:path w="3154384" h="3591949">
                <a:moveTo>
                  <a:pt x="3154384" y="0"/>
                </a:moveTo>
                <a:lnTo>
                  <a:pt x="0" y="0"/>
                </a:lnTo>
                <a:lnTo>
                  <a:pt x="0" y="3591949"/>
                </a:lnTo>
                <a:lnTo>
                  <a:pt x="3154384" y="3591949"/>
                </a:lnTo>
                <a:lnTo>
                  <a:pt x="315438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923029">
            <a:off x="15966144" y="3587032"/>
            <a:ext cx="398909" cy="687774"/>
          </a:xfrm>
          <a:custGeom>
            <a:avLst/>
            <a:gdLst/>
            <a:ahLst/>
            <a:cxnLst/>
            <a:rect l="l" t="t" r="r" b="b"/>
            <a:pathLst>
              <a:path w="398909" h="687774">
                <a:moveTo>
                  <a:pt x="0" y="0"/>
                </a:moveTo>
                <a:lnTo>
                  <a:pt x="398910" y="0"/>
                </a:lnTo>
                <a:lnTo>
                  <a:pt x="398910" y="687774"/>
                </a:lnTo>
                <a:lnTo>
                  <a:pt x="0" y="6877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1151839">
            <a:off x="16326562" y="4436196"/>
            <a:ext cx="330902" cy="671573"/>
          </a:xfrm>
          <a:custGeom>
            <a:avLst/>
            <a:gdLst/>
            <a:ahLst/>
            <a:cxnLst/>
            <a:rect l="l" t="t" r="r" b="b"/>
            <a:pathLst>
              <a:path w="330902" h="671573">
                <a:moveTo>
                  <a:pt x="0" y="0"/>
                </a:moveTo>
                <a:lnTo>
                  <a:pt x="330902" y="0"/>
                </a:lnTo>
                <a:lnTo>
                  <a:pt x="330902" y="671572"/>
                </a:lnTo>
                <a:lnTo>
                  <a:pt x="0" y="6715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7112397">
            <a:off x="11185491" y="8359632"/>
            <a:ext cx="3324715" cy="1700269"/>
          </a:xfrm>
          <a:custGeom>
            <a:avLst/>
            <a:gdLst/>
            <a:ahLst/>
            <a:cxnLst/>
            <a:rect l="l" t="t" r="r" b="b"/>
            <a:pathLst>
              <a:path w="3324715" h="1700269">
                <a:moveTo>
                  <a:pt x="0" y="0"/>
                </a:moveTo>
                <a:lnTo>
                  <a:pt x="3324715" y="0"/>
                </a:lnTo>
                <a:lnTo>
                  <a:pt x="3324715" y="1700269"/>
                </a:lnTo>
                <a:lnTo>
                  <a:pt x="0" y="170026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 r="-103896" b="-6561"/>
            </a:stretch>
          </a:blipFill>
        </p:spPr>
      </p:sp>
      <p:sp>
        <p:nvSpPr>
          <p:cNvPr id="14" name="Freeform 14"/>
          <p:cNvSpPr/>
          <p:nvPr/>
        </p:nvSpPr>
        <p:spPr>
          <a:xfrm rot="1152938">
            <a:off x="15304380" y="-158579"/>
            <a:ext cx="3324715" cy="1700269"/>
          </a:xfrm>
          <a:custGeom>
            <a:avLst/>
            <a:gdLst/>
            <a:ahLst/>
            <a:cxnLst/>
            <a:rect l="l" t="t" r="r" b="b"/>
            <a:pathLst>
              <a:path w="3324715" h="1700269">
                <a:moveTo>
                  <a:pt x="0" y="0"/>
                </a:moveTo>
                <a:lnTo>
                  <a:pt x="3324715" y="0"/>
                </a:lnTo>
                <a:lnTo>
                  <a:pt x="3324715" y="1700268"/>
                </a:lnTo>
                <a:lnTo>
                  <a:pt x="0" y="170026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 r="-103896" b="-6561"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8764905" y="7274243"/>
            <a:ext cx="286703" cy="508635"/>
            <a:chOff x="0" y="0"/>
            <a:chExt cx="382270" cy="678180"/>
          </a:xfrm>
        </p:grpSpPr>
        <p:sp>
          <p:nvSpPr>
            <p:cNvPr id="19" name="Freeform 19"/>
            <p:cNvSpPr/>
            <p:nvPr/>
          </p:nvSpPr>
          <p:spPr>
            <a:xfrm>
              <a:off x="31750" y="49530"/>
              <a:ext cx="307340" cy="591820"/>
            </a:xfrm>
            <a:custGeom>
              <a:avLst/>
              <a:gdLst/>
              <a:ahLst/>
              <a:cxnLst/>
              <a:rect l="l" t="t" r="r" b="b"/>
              <a:pathLst>
                <a:path w="307340" h="591820">
                  <a:moveTo>
                    <a:pt x="170180" y="63500"/>
                  </a:moveTo>
                  <a:cubicBezTo>
                    <a:pt x="195580" y="259080"/>
                    <a:pt x="185420" y="337820"/>
                    <a:pt x="194310" y="383540"/>
                  </a:cubicBezTo>
                  <a:cubicBezTo>
                    <a:pt x="200660" y="414020"/>
                    <a:pt x="232410" y="440690"/>
                    <a:pt x="224790" y="455930"/>
                  </a:cubicBezTo>
                  <a:cubicBezTo>
                    <a:pt x="217170" y="472440"/>
                    <a:pt x="165100" y="485140"/>
                    <a:pt x="146050" y="476250"/>
                  </a:cubicBezTo>
                  <a:cubicBezTo>
                    <a:pt x="128270" y="467360"/>
                    <a:pt x="119380" y="429260"/>
                    <a:pt x="115570" y="401320"/>
                  </a:cubicBezTo>
                  <a:cubicBezTo>
                    <a:pt x="111760" y="369570"/>
                    <a:pt x="116840" y="317500"/>
                    <a:pt x="130810" y="293370"/>
                  </a:cubicBezTo>
                  <a:cubicBezTo>
                    <a:pt x="140970" y="276860"/>
                    <a:pt x="158750" y="266700"/>
                    <a:pt x="175260" y="261620"/>
                  </a:cubicBezTo>
                  <a:cubicBezTo>
                    <a:pt x="191770" y="257810"/>
                    <a:pt x="213360" y="256540"/>
                    <a:pt x="229870" y="264160"/>
                  </a:cubicBezTo>
                  <a:cubicBezTo>
                    <a:pt x="250190" y="274320"/>
                    <a:pt x="278130" y="300990"/>
                    <a:pt x="283210" y="323850"/>
                  </a:cubicBezTo>
                  <a:cubicBezTo>
                    <a:pt x="288290" y="347980"/>
                    <a:pt x="279400" y="384810"/>
                    <a:pt x="262890" y="401320"/>
                  </a:cubicBezTo>
                  <a:cubicBezTo>
                    <a:pt x="246380" y="419100"/>
                    <a:pt x="210820" y="431800"/>
                    <a:pt x="187960" y="429260"/>
                  </a:cubicBezTo>
                  <a:cubicBezTo>
                    <a:pt x="163830" y="425450"/>
                    <a:pt x="134620" y="400050"/>
                    <a:pt x="123190" y="381000"/>
                  </a:cubicBezTo>
                  <a:cubicBezTo>
                    <a:pt x="113030" y="365760"/>
                    <a:pt x="113030" y="344170"/>
                    <a:pt x="115570" y="327660"/>
                  </a:cubicBezTo>
                  <a:cubicBezTo>
                    <a:pt x="119380" y="309880"/>
                    <a:pt x="130810" y="290830"/>
                    <a:pt x="143510" y="279400"/>
                  </a:cubicBezTo>
                  <a:cubicBezTo>
                    <a:pt x="156210" y="267970"/>
                    <a:pt x="176530" y="260350"/>
                    <a:pt x="194310" y="259080"/>
                  </a:cubicBezTo>
                  <a:cubicBezTo>
                    <a:pt x="210820" y="257810"/>
                    <a:pt x="232410" y="262890"/>
                    <a:pt x="246380" y="273050"/>
                  </a:cubicBezTo>
                  <a:cubicBezTo>
                    <a:pt x="261620" y="281940"/>
                    <a:pt x="271780" y="294640"/>
                    <a:pt x="280670" y="314960"/>
                  </a:cubicBezTo>
                  <a:cubicBezTo>
                    <a:pt x="295910" y="353060"/>
                    <a:pt x="307340" y="448310"/>
                    <a:pt x="298450" y="492760"/>
                  </a:cubicBezTo>
                  <a:cubicBezTo>
                    <a:pt x="293370" y="521970"/>
                    <a:pt x="284480" y="547370"/>
                    <a:pt x="262890" y="561340"/>
                  </a:cubicBezTo>
                  <a:cubicBezTo>
                    <a:pt x="232410" y="581660"/>
                    <a:pt x="153670" y="591820"/>
                    <a:pt x="119380" y="577850"/>
                  </a:cubicBezTo>
                  <a:cubicBezTo>
                    <a:pt x="91440" y="566420"/>
                    <a:pt x="77470" y="533400"/>
                    <a:pt x="62230" y="506730"/>
                  </a:cubicBezTo>
                  <a:cubicBezTo>
                    <a:pt x="46990" y="476250"/>
                    <a:pt x="36830" y="448310"/>
                    <a:pt x="27940" y="402590"/>
                  </a:cubicBezTo>
                  <a:cubicBezTo>
                    <a:pt x="13970" y="321310"/>
                    <a:pt x="0" y="115570"/>
                    <a:pt x="19050" y="57150"/>
                  </a:cubicBezTo>
                  <a:cubicBezTo>
                    <a:pt x="26670" y="33020"/>
                    <a:pt x="38100" y="21590"/>
                    <a:pt x="52070" y="12700"/>
                  </a:cubicBezTo>
                  <a:cubicBezTo>
                    <a:pt x="67310" y="3810"/>
                    <a:pt x="91440" y="0"/>
                    <a:pt x="106680" y="1270"/>
                  </a:cubicBezTo>
                  <a:cubicBezTo>
                    <a:pt x="119380" y="2540"/>
                    <a:pt x="130810" y="7620"/>
                    <a:pt x="140970" y="16510"/>
                  </a:cubicBezTo>
                  <a:cubicBezTo>
                    <a:pt x="153670" y="26670"/>
                    <a:pt x="170180" y="63500"/>
                    <a:pt x="170180" y="63500"/>
                  </a:cubicBezTo>
                </a:path>
              </a:pathLst>
            </a:custGeom>
            <a:solidFill>
              <a:srgbClr val="FCF8EB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0" name="Group 20"/>
          <p:cNvGrpSpPr/>
          <p:nvPr/>
        </p:nvGrpSpPr>
        <p:grpSpPr>
          <a:xfrm>
            <a:off x="8612505" y="7235190"/>
            <a:ext cx="513397" cy="696278"/>
            <a:chOff x="0" y="0"/>
            <a:chExt cx="684530" cy="928370"/>
          </a:xfrm>
        </p:grpSpPr>
        <p:sp>
          <p:nvSpPr>
            <p:cNvPr id="21" name="Freeform 21"/>
            <p:cNvSpPr/>
            <p:nvPr/>
          </p:nvSpPr>
          <p:spPr>
            <a:xfrm>
              <a:off x="46990" y="48260"/>
              <a:ext cx="595630" cy="830580"/>
            </a:xfrm>
            <a:custGeom>
              <a:avLst/>
              <a:gdLst/>
              <a:ahLst/>
              <a:cxnLst/>
              <a:rect l="l" t="t" r="r" b="b"/>
              <a:pathLst>
                <a:path w="595630" h="830580">
                  <a:moveTo>
                    <a:pt x="363220" y="280670"/>
                  </a:moveTo>
                  <a:cubicBezTo>
                    <a:pt x="266700" y="304800"/>
                    <a:pt x="223520" y="349250"/>
                    <a:pt x="227330" y="374650"/>
                  </a:cubicBezTo>
                  <a:cubicBezTo>
                    <a:pt x="229870" y="398780"/>
                    <a:pt x="281940" y="427990"/>
                    <a:pt x="312420" y="440690"/>
                  </a:cubicBezTo>
                  <a:cubicBezTo>
                    <a:pt x="337820" y="452120"/>
                    <a:pt x="388620" y="462280"/>
                    <a:pt x="393700" y="453390"/>
                  </a:cubicBezTo>
                  <a:cubicBezTo>
                    <a:pt x="397510" y="444500"/>
                    <a:pt x="344170" y="410210"/>
                    <a:pt x="326390" y="381000"/>
                  </a:cubicBezTo>
                  <a:cubicBezTo>
                    <a:pt x="307340" y="349250"/>
                    <a:pt x="295910" y="304800"/>
                    <a:pt x="285750" y="266700"/>
                  </a:cubicBezTo>
                  <a:cubicBezTo>
                    <a:pt x="276860" y="231140"/>
                    <a:pt x="267970" y="195580"/>
                    <a:pt x="266700" y="160020"/>
                  </a:cubicBezTo>
                  <a:cubicBezTo>
                    <a:pt x="266700" y="123190"/>
                    <a:pt x="273050" y="73660"/>
                    <a:pt x="284480" y="49530"/>
                  </a:cubicBezTo>
                  <a:cubicBezTo>
                    <a:pt x="292100" y="34290"/>
                    <a:pt x="300990" y="25400"/>
                    <a:pt x="312420" y="17780"/>
                  </a:cubicBezTo>
                  <a:cubicBezTo>
                    <a:pt x="323850" y="10160"/>
                    <a:pt x="337820" y="3810"/>
                    <a:pt x="351790" y="2540"/>
                  </a:cubicBezTo>
                  <a:cubicBezTo>
                    <a:pt x="364490" y="0"/>
                    <a:pt x="379730" y="2540"/>
                    <a:pt x="392430" y="6350"/>
                  </a:cubicBezTo>
                  <a:cubicBezTo>
                    <a:pt x="405130" y="11430"/>
                    <a:pt x="417830" y="19050"/>
                    <a:pt x="427990" y="30480"/>
                  </a:cubicBezTo>
                  <a:cubicBezTo>
                    <a:pt x="438150" y="44450"/>
                    <a:pt x="436880" y="69850"/>
                    <a:pt x="449580" y="87630"/>
                  </a:cubicBezTo>
                  <a:cubicBezTo>
                    <a:pt x="466090" y="109220"/>
                    <a:pt x="506730" y="121920"/>
                    <a:pt x="525780" y="147320"/>
                  </a:cubicBezTo>
                  <a:cubicBezTo>
                    <a:pt x="544830" y="172720"/>
                    <a:pt x="557530" y="203200"/>
                    <a:pt x="563880" y="238760"/>
                  </a:cubicBezTo>
                  <a:cubicBezTo>
                    <a:pt x="570230" y="284480"/>
                    <a:pt x="560070" y="354330"/>
                    <a:pt x="547370" y="403860"/>
                  </a:cubicBezTo>
                  <a:cubicBezTo>
                    <a:pt x="535940" y="447040"/>
                    <a:pt x="508000" y="474980"/>
                    <a:pt x="497840" y="519430"/>
                  </a:cubicBezTo>
                  <a:cubicBezTo>
                    <a:pt x="485140" y="577850"/>
                    <a:pt x="506730" y="674370"/>
                    <a:pt x="490220" y="726440"/>
                  </a:cubicBezTo>
                  <a:cubicBezTo>
                    <a:pt x="477520" y="763270"/>
                    <a:pt x="455930" y="796290"/>
                    <a:pt x="433070" y="812800"/>
                  </a:cubicBezTo>
                  <a:cubicBezTo>
                    <a:pt x="415290" y="825500"/>
                    <a:pt x="389890" y="829310"/>
                    <a:pt x="370840" y="828040"/>
                  </a:cubicBezTo>
                  <a:cubicBezTo>
                    <a:pt x="356870" y="828040"/>
                    <a:pt x="342900" y="821690"/>
                    <a:pt x="331470" y="814070"/>
                  </a:cubicBezTo>
                  <a:cubicBezTo>
                    <a:pt x="320040" y="806450"/>
                    <a:pt x="308610" y="795020"/>
                    <a:pt x="302260" y="782320"/>
                  </a:cubicBezTo>
                  <a:cubicBezTo>
                    <a:pt x="295910" y="769620"/>
                    <a:pt x="290830" y="755650"/>
                    <a:pt x="292100" y="740410"/>
                  </a:cubicBezTo>
                  <a:cubicBezTo>
                    <a:pt x="292100" y="722630"/>
                    <a:pt x="313690" y="702310"/>
                    <a:pt x="313690" y="681990"/>
                  </a:cubicBezTo>
                  <a:cubicBezTo>
                    <a:pt x="312420" y="657860"/>
                    <a:pt x="281940" y="631190"/>
                    <a:pt x="280670" y="605790"/>
                  </a:cubicBezTo>
                  <a:cubicBezTo>
                    <a:pt x="279400" y="579120"/>
                    <a:pt x="287020" y="549910"/>
                    <a:pt x="302260" y="525780"/>
                  </a:cubicBezTo>
                  <a:cubicBezTo>
                    <a:pt x="321310" y="497840"/>
                    <a:pt x="367030" y="449580"/>
                    <a:pt x="393700" y="453390"/>
                  </a:cubicBezTo>
                  <a:cubicBezTo>
                    <a:pt x="420370" y="457200"/>
                    <a:pt x="471170" y="521970"/>
                    <a:pt x="463550" y="548640"/>
                  </a:cubicBezTo>
                  <a:cubicBezTo>
                    <a:pt x="452120" y="584200"/>
                    <a:pt x="323850" y="607060"/>
                    <a:pt x="256540" y="622300"/>
                  </a:cubicBezTo>
                  <a:cubicBezTo>
                    <a:pt x="193040" y="635000"/>
                    <a:pt x="110490" y="647700"/>
                    <a:pt x="69850" y="638810"/>
                  </a:cubicBezTo>
                  <a:cubicBezTo>
                    <a:pt x="48260" y="633730"/>
                    <a:pt x="35560" y="624840"/>
                    <a:pt x="24130" y="612140"/>
                  </a:cubicBezTo>
                  <a:cubicBezTo>
                    <a:pt x="12700" y="598170"/>
                    <a:pt x="5080" y="579120"/>
                    <a:pt x="3810" y="561340"/>
                  </a:cubicBezTo>
                  <a:cubicBezTo>
                    <a:pt x="2540" y="544830"/>
                    <a:pt x="7620" y="524510"/>
                    <a:pt x="17780" y="510540"/>
                  </a:cubicBezTo>
                  <a:cubicBezTo>
                    <a:pt x="26670" y="496570"/>
                    <a:pt x="41910" y="481330"/>
                    <a:pt x="59690" y="477520"/>
                  </a:cubicBezTo>
                  <a:cubicBezTo>
                    <a:pt x="81280" y="472440"/>
                    <a:pt x="119380" y="477520"/>
                    <a:pt x="137160" y="488950"/>
                  </a:cubicBezTo>
                  <a:cubicBezTo>
                    <a:pt x="152400" y="499110"/>
                    <a:pt x="163830" y="516890"/>
                    <a:pt x="167640" y="533400"/>
                  </a:cubicBezTo>
                  <a:cubicBezTo>
                    <a:pt x="172720" y="549910"/>
                    <a:pt x="173990" y="570230"/>
                    <a:pt x="165100" y="586740"/>
                  </a:cubicBezTo>
                  <a:cubicBezTo>
                    <a:pt x="156210" y="605790"/>
                    <a:pt x="127000" y="631190"/>
                    <a:pt x="106680" y="638810"/>
                  </a:cubicBezTo>
                  <a:cubicBezTo>
                    <a:pt x="88900" y="643890"/>
                    <a:pt x="68580" y="640080"/>
                    <a:pt x="53340" y="632460"/>
                  </a:cubicBezTo>
                  <a:cubicBezTo>
                    <a:pt x="36830" y="626110"/>
                    <a:pt x="21590" y="610870"/>
                    <a:pt x="13970" y="596900"/>
                  </a:cubicBezTo>
                  <a:cubicBezTo>
                    <a:pt x="5080" y="581660"/>
                    <a:pt x="0" y="561340"/>
                    <a:pt x="3810" y="543560"/>
                  </a:cubicBezTo>
                  <a:cubicBezTo>
                    <a:pt x="8890" y="523240"/>
                    <a:pt x="25400" y="496570"/>
                    <a:pt x="50800" y="481330"/>
                  </a:cubicBezTo>
                  <a:cubicBezTo>
                    <a:pt x="93980" y="453390"/>
                    <a:pt x="207010" y="457200"/>
                    <a:pt x="262890" y="439420"/>
                  </a:cubicBezTo>
                  <a:cubicBezTo>
                    <a:pt x="300990" y="426720"/>
                    <a:pt x="321310" y="405130"/>
                    <a:pt x="354330" y="398780"/>
                  </a:cubicBezTo>
                  <a:cubicBezTo>
                    <a:pt x="391160" y="389890"/>
                    <a:pt x="436880" y="389890"/>
                    <a:pt x="473710" y="396240"/>
                  </a:cubicBezTo>
                  <a:cubicBezTo>
                    <a:pt x="505460" y="402590"/>
                    <a:pt x="542290" y="411480"/>
                    <a:pt x="561340" y="433070"/>
                  </a:cubicBezTo>
                  <a:cubicBezTo>
                    <a:pt x="579120" y="453390"/>
                    <a:pt x="595630" y="495300"/>
                    <a:pt x="585470" y="521970"/>
                  </a:cubicBezTo>
                  <a:cubicBezTo>
                    <a:pt x="572770" y="554990"/>
                    <a:pt x="483870" y="563880"/>
                    <a:pt x="459740" y="604520"/>
                  </a:cubicBezTo>
                  <a:cubicBezTo>
                    <a:pt x="433070" y="651510"/>
                    <a:pt x="471170" y="763270"/>
                    <a:pt x="448310" y="797560"/>
                  </a:cubicBezTo>
                  <a:cubicBezTo>
                    <a:pt x="435610" y="817880"/>
                    <a:pt x="412750" y="825500"/>
                    <a:pt x="392430" y="828040"/>
                  </a:cubicBezTo>
                  <a:cubicBezTo>
                    <a:pt x="373380" y="830580"/>
                    <a:pt x="347980" y="825500"/>
                    <a:pt x="331470" y="814070"/>
                  </a:cubicBezTo>
                  <a:cubicBezTo>
                    <a:pt x="314960" y="802640"/>
                    <a:pt x="299720" y="779780"/>
                    <a:pt x="294640" y="762000"/>
                  </a:cubicBezTo>
                  <a:cubicBezTo>
                    <a:pt x="289560" y="748030"/>
                    <a:pt x="292100" y="737870"/>
                    <a:pt x="293370" y="720090"/>
                  </a:cubicBezTo>
                  <a:cubicBezTo>
                    <a:pt x="298450" y="685800"/>
                    <a:pt x="328930" y="617220"/>
                    <a:pt x="334010" y="576580"/>
                  </a:cubicBezTo>
                  <a:cubicBezTo>
                    <a:pt x="339090" y="547370"/>
                    <a:pt x="330200" y="525780"/>
                    <a:pt x="335280" y="500380"/>
                  </a:cubicBezTo>
                  <a:cubicBezTo>
                    <a:pt x="341630" y="472440"/>
                    <a:pt x="361950" y="452120"/>
                    <a:pt x="369570" y="419100"/>
                  </a:cubicBezTo>
                  <a:cubicBezTo>
                    <a:pt x="381000" y="370840"/>
                    <a:pt x="398780" y="276860"/>
                    <a:pt x="382270" y="232410"/>
                  </a:cubicBezTo>
                  <a:cubicBezTo>
                    <a:pt x="370840" y="200660"/>
                    <a:pt x="332740" y="189230"/>
                    <a:pt x="314960" y="163830"/>
                  </a:cubicBezTo>
                  <a:cubicBezTo>
                    <a:pt x="297180" y="140970"/>
                    <a:pt x="276860" y="113030"/>
                    <a:pt x="275590" y="90170"/>
                  </a:cubicBezTo>
                  <a:cubicBezTo>
                    <a:pt x="274320" y="69850"/>
                    <a:pt x="284480" y="45720"/>
                    <a:pt x="297180" y="31750"/>
                  </a:cubicBezTo>
                  <a:cubicBezTo>
                    <a:pt x="309880" y="16510"/>
                    <a:pt x="334010" y="5080"/>
                    <a:pt x="351790" y="2540"/>
                  </a:cubicBezTo>
                  <a:cubicBezTo>
                    <a:pt x="365760" y="0"/>
                    <a:pt x="379730" y="1270"/>
                    <a:pt x="392430" y="6350"/>
                  </a:cubicBezTo>
                  <a:cubicBezTo>
                    <a:pt x="408940" y="13970"/>
                    <a:pt x="429260" y="25400"/>
                    <a:pt x="439420" y="46990"/>
                  </a:cubicBezTo>
                  <a:cubicBezTo>
                    <a:pt x="458470" y="86360"/>
                    <a:pt x="431800" y="182880"/>
                    <a:pt x="445770" y="243840"/>
                  </a:cubicBezTo>
                  <a:cubicBezTo>
                    <a:pt x="458470" y="303530"/>
                    <a:pt x="501650" y="359410"/>
                    <a:pt x="513080" y="410210"/>
                  </a:cubicBezTo>
                  <a:cubicBezTo>
                    <a:pt x="523240" y="448310"/>
                    <a:pt x="529590" y="482600"/>
                    <a:pt x="521970" y="514350"/>
                  </a:cubicBezTo>
                  <a:cubicBezTo>
                    <a:pt x="515620" y="544830"/>
                    <a:pt x="496570" y="579120"/>
                    <a:pt x="473710" y="596900"/>
                  </a:cubicBezTo>
                  <a:cubicBezTo>
                    <a:pt x="452120" y="614680"/>
                    <a:pt x="417830" y="619760"/>
                    <a:pt x="388620" y="623570"/>
                  </a:cubicBezTo>
                  <a:cubicBezTo>
                    <a:pt x="358140" y="626110"/>
                    <a:pt x="322580" y="622300"/>
                    <a:pt x="293370" y="613410"/>
                  </a:cubicBezTo>
                  <a:cubicBezTo>
                    <a:pt x="264160" y="605790"/>
                    <a:pt x="236220" y="588010"/>
                    <a:pt x="210820" y="571500"/>
                  </a:cubicBezTo>
                  <a:cubicBezTo>
                    <a:pt x="185420" y="554990"/>
                    <a:pt x="161290" y="538480"/>
                    <a:pt x="140970" y="518160"/>
                  </a:cubicBezTo>
                  <a:cubicBezTo>
                    <a:pt x="121920" y="497840"/>
                    <a:pt x="102870" y="477520"/>
                    <a:pt x="92710" y="449580"/>
                  </a:cubicBezTo>
                  <a:cubicBezTo>
                    <a:pt x="81280" y="417830"/>
                    <a:pt x="72390" y="372110"/>
                    <a:pt x="81280" y="331470"/>
                  </a:cubicBezTo>
                  <a:cubicBezTo>
                    <a:pt x="92710" y="284480"/>
                    <a:pt x="134620" y="218440"/>
                    <a:pt x="171450" y="185420"/>
                  </a:cubicBezTo>
                  <a:cubicBezTo>
                    <a:pt x="200660" y="158750"/>
                    <a:pt x="237490" y="146050"/>
                    <a:pt x="270510" y="135890"/>
                  </a:cubicBezTo>
                  <a:cubicBezTo>
                    <a:pt x="299720" y="127000"/>
                    <a:pt x="334010" y="119380"/>
                    <a:pt x="360680" y="125730"/>
                  </a:cubicBezTo>
                  <a:cubicBezTo>
                    <a:pt x="383540" y="130810"/>
                    <a:pt x="410210" y="146050"/>
                    <a:pt x="420370" y="165100"/>
                  </a:cubicBezTo>
                  <a:cubicBezTo>
                    <a:pt x="431800" y="184150"/>
                    <a:pt x="431800" y="218440"/>
                    <a:pt x="422910" y="237490"/>
                  </a:cubicBezTo>
                  <a:cubicBezTo>
                    <a:pt x="412750" y="256540"/>
                    <a:pt x="363220" y="280670"/>
                    <a:pt x="363220" y="280670"/>
                  </a:cubicBezTo>
                </a:path>
              </a:pathLst>
            </a:custGeom>
            <a:solidFill>
              <a:srgbClr val="FCF8EB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2" name="Group 22"/>
          <p:cNvGrpSpPr/>
          <p:nvPr/>
        </p:nvGrpSpPr>
        <p:grpSpPr>
          <a:xfrm>
            <a:off x="8691562" y="7260907"/>
            <a:ext cx="450532" cy="661988"/>
            <a:chOff x="0" y="0"/>
            <a:chExt cx="600710" cy="882650"/>
          </a:xfrm>
        </p:grpSpPr>
        <p:sp>
          <p:nvSpPr>
            <p:cNvPr id="23" name="Freeform 23"/>
            <p:cNvSpPr/>
            <p:nvPr/>
          </p:nvSpPr>
          <p:spPr>
            <a:xfrm>
              <a:off x="48260" y="49530"/>
              <a:ext cx="502920" cy="783590"/>
            </a:xfrm>
            <a:custGeom>
              <a:avLst/>
              <a:gdLst/>
              <a:ahLst/>
              <a:cxnLst/>
              <a:rect l="l" t="t" r="r" b="b"/>
              <a:pathLst>
                <a:path w="502920" h="783590">
                  <a:moveTo>
                    <a:pt x="472440" y="139700"/>
                  </a:moveTo>
                  <a:cubicBezTo>
                    <a:pt x="332740" y="269240"/>
                    <a:pt x="322580" y="293370"/>
                    <a:pt x="304800" y="325120"/>
                  </a:cubicBezTo>
                  <a:cubicBezTo>
                    <a:pt x="283210" y="368300"/>
                    <a:pt x="257810" y="421640"/>
                    <a:pt x="237490" y="478790"/>
                  </a:cubicBezTo>
                  <a:cubicBezTo>
                    <a:pt x="212090" y="549910"/>
                    <a:pt x="190500" y="670560"/>
                    <a:pt x="168910" y="717550"/>
                  </a:cubicBezTo>
                  <a:cubicBezTo>
                    <a:pt x="158750" y="740410"/>
                    <a:pt x="154940" y="753110"/>
                    <a:pt x="139700" y="763270"/>
                  </a:cubicBezTo>
                  <a:cubicBezTo>
                    <a:pt x="121920" y="775970"/>
                    <a:pt x="83820" y="783590"/>
                    <a:pt x="62230" y="778510"/>
                  </a:cubicBezTo>
                  <a:cubicBezTo>
                    <a:pt x="44450" y="774700"/>
                    <a:pt x="27940" y="760730"/>
                    <a:pt x="17780" y="746760"/>
                  </a:cubicBezTo>
                  <a:cubicBezTo>
                    <a:pt x="7620" y="732790"/>
                    <a:pt x="0" y="713740"/>
                    <a:pt x="2540" y="695960"/>
                  </a:cubicBezTo>
                  <a:cubicBezTo>
                    <a:pt x="3810" y="673100"/>
                    <a:pt x="22860" y="640080"/>
                    <a:pt x="40640" y="626110"/>
                  </a:cubicBezTo>
                  <a:cubicBezTo>
                    <a:pt x="55880" y="615950"/>
                    <a:pt x="76200" y="610870"/>
                    <a:pt x="93980" y="613410"/>
                  </a:cubicBezTo>
                  <a:cubicBezTo>
                    <a:pt x="115570" y="617220"/>
                    <a:pt x="148590" y="635000"/>
                    <a:pt x="160020" y="655320"/>
                  </a:cubicBezTo>
                  <a:cubicBezTo>
                    <a:pt x="171450" y="675640"/>
                    <a:pt x="171450" y="715010"/>
                    <a:pt x="162560" y="735330"/>
                  </a:cubicBezTo>
                  <a:cubicBezTo>
                    <a:pt x="156210" y="751840"/>
                    <a:pt x="139700" y="765810"/>
                    <a:pt x="124460" y="773430"/>
                  </a:cubicBezTo>
                  <a:cubicBezTo>
                    <a:pt x="109220" y="781050"/>
                    <a:pt x="87630" y="783590"/>
                    <a:pt x="71120" y="781050"/>
                  </a:cubicBezTo>
                  <a:cubicBezTo>
                    <a:pt x="54610" y="777240"/>
                    <a:pt x="34290" y="768350"/>
                    <a:pt x="24130" y="754380"/>
                  </a:cubicBezTo>
                  <a:cubicBezTo>
                    <a:pt x="10160" y="736600"/>
                    <a:pt x="5080" y="704850"/>
                    <a:pt x="3810" y="676910"/>
                  </a:cubicBezTo>
                  <a:cubicBezTo>
                    <a:pt x="3810" y="643890"/>
                    <a:pt x="15240" y="609600"/>
                    <a:pt x="27940" y="568960"/>
                  </a:cubicBezTo>
                  <a:cubicBezTo>
                    <a:pt x="44450" y="515620"/>
                    <a:pt x="73660" y="444500"/>
                    <a:pt x="101600" y="386080"/>
                  </a:cubicBezTo>
                  <a:cubicBezTo>
                    <a:pt x="128270" y="332740"/>
                    <a:pt x="171450" y="276860"/>
                    <a:pt x="190500" y="233680"/>
                  </a:cubicBezTo>
                  <a:cubicBezTo>
                    <a:pt x="203200" y="203200"/>
                    <a:pt x="196850" y="181610"/>
                    <a:pt x="214630" y="154940"/>
                  </a:cubicBezTo>
                  <a:cubicBezTo>
                    <a:pt x="242570" y="111760"/>
                    <a:pt x="332740" y="41910"/>
                    <a:pt x="372110" y="19050"/>
                  </a:cubicBezTo>
                  <a:cubicBezTo>
                    <a:pt x="393700" y="6350"/>
                    <a:pt x="408940" y="1270"/>
                    <a:pt x="425450" y="1270"/>
                  </a:cubicBezTo>
                  <a:cubicBezTo>
                    <a:pt x="438150" y="0"/>
                    <a:pt x="449580" y="3810"/>
                    <a:pt x="461010" y="11430"/>
                  </a:cubicBezTo>
                  <a:cubicBezTo>
                    <a:pt x="474980" y="19050"/>
                    <a:pt x="490220" y="39370"/>
                    <a:pt x="496570" y="53340"/>
                  </a:cubicBezTo>
                  <a:cubicBezTo>
                    <a:pt x="501650" y="66040"/>
                    <a:pt x="502920" y="77470"/>
                    <a:pt x="500380" y="91440"/>
                  </a:cubicBezTo>
                  <a:cubicBezTo>
                    <a:pt x="496570" y="106680"/>
                    <a:pt x="472440" y="139700"/>
                    <a:pt x="472440" y="139700"/>
                  </a:cubicBezTo>
                </a:path>
              </a:pathLst>
            </a:custGeom>
            <a:solidFill>
              <a:srgbClr val="FCF8EB"/>
            </a:solidFill>
            <a:ln cap="sq">
              <a:noFill/>
              <a:prstDash val="solid"/>
              <a:miter/>
            </a:ln>
          </p:spPr>
        </p:sp>
      </p:grpSp>
      <p:sp>
        <p:nvSpPr>
          <p:cNvPr id="37" name="TextBox 11"/>
          <p:cNvSpPr txBox="1"/>
          <p:nvPr/>
        </p:nvSpPr>
        <p:spPr>
          <a:xfrm>
            <a:off x="4560757" y="599582"/>
            <a:ext cx="8793721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37"/>
              </a:lnSpc>
            </a:pPr>
            <a:r>
              <a:rPr lang="en-US" sz="6300" dirty="0">
                <a:solidFill>
                  <a:srgbClr val="000000"/>
                </a:solidFill>
                <a:latin typeface="Eczar SemiBold"/>
                <a:ea typeface="Eczar SemiBold"/>
                <a:cs typeface="Eczar SemiBold"/>
                <a:sym typeface="Eczar SemiBold"/>
              </a:rPr>
              <a:t>PRÁCTICAS MÍNIMAS</a:t>
            </a:r>
          </a:p>
        </p:txBody>
      </p:sp>
      <p:sp>
        <p:nvSpPr>
          <p:cNvPr id="38" name="TextBox 12"/>
          <p:cNvSpPr txBox="1"/>
          <p:nvPr/>
        </p:nvSpPr>
        <p:spPr>
          <a:xfrm>
            <a:off x="1486505" y="2403656"/>
            <a:ext cx="11867973" cy="34624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500" b="1" spc="41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tkinson Hyperlegible Bold"/>
                <a:sym typeface="Atkinson Hyperlegible Bold"/>
              </a:rPr>
              <a:t>Solve </a:t>
            </a:r>
            <a:r>
              <a:rPr lang="en-US" sz="4500" b="1" spc="411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tkinson Hyperlegible Bold"/>
                <a:sym typeface="Atkinson Hyperlegible Bold"/>
              </a:rPr>
              <a:t>exercise 11 page 68 and 12 page 69 of </a:t>
            </a:r>
            <a:r>
              <a:rPr lang="en-US" sz="4500" b="1" spc="41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tkinson Hyperlegible Bold"/>
                <a:sym typeface="Atkinson Hyperlegible Bold"/>
              </a:rPr>
              <a:t>the book </a:t>
            </a:r>
            <a:r>
              <a:rPr lang="en-US" sz="4500" b="1" spc="411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tkinson Hyperlegible Bold"/>
                <a:sym typeface="Atkinson Hyperlegible Bold"/>
              </a:rPr>
              <a:t>"</a:t>
            </a:r>
            <a:r>
              <a:rPr lang="en-US" sz="4500" b="1" spc="41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tkinson Hyperlegible Bold"/>
                <a:sym typeface="Atkinson Hyperlegible Bold"/>
              </a:rPr>
              <a:t>Saber </a:t>
            </a:r>
            <a:r>
              <a:rPr lang="en-US" sz="4500" b="1" spc="411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tkinson Hyperlegible Bold"/>
                <a:sym typeface="Atkinson Hyperlegible Bold"/>
              </a:rPr>
              <a:t>SABER". </a:t>
            </a:r>
            <a:endParaRPr lang="en-US" sz="4500" b="1" spc="41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tkinson Hyperlegible Bold"/>
              <a:sym typeface="Atkinson Hyperlegible Bold"/>
            </a:endParaRPr>
          </a:p>
          <a:p>
            <a:pPr algn="l"/>
            <a:endParaRPr lang="en-US" sz="4500" b="1" spc="41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tkinson Hyperlegible Bold"/>
            </a:endParaRPr>
          </a:p>
          <a:p>
            <a:r>
              <a:rPr lang="en-US" sz="4500" b="1" spc="411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tkinson Hyperlegible Bold"/>
              </a:rPr>
              <a:t>          (</a:t>
            </a:r>
            <a:r>
              <a:rPr lang="en-US" sz="4500" b="1" spc="41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tkinson Hyperlegible Bold"/>
              </a:rPr>
              <a:t>Copy dates on </a:t>
            </a:r>
            <a:r>
              <a:rPr lang="en-US" sz="4500" b="1" spc="411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tkinson Hyperlegible Bold"/>
              </a:rPr>
              <a:t>the pages</a:t>
            </a:r>
            <a:r>
              <a:rPr lang="en-US" sz="4500" b="1" spc="41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tkinson Hyperlegible Bold"/>
              </a:rPr>
              <a:t>)</a:t>
            </a:r>
          </a:p>
          <a:p>
            <a:endParaRPr lang="en-US" sz="4500" b="1" spc="41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tkinson Hyperlegible Bold"/>
            </a:endParaRPr>
          </a:p>
        </p:txBody>
      </p:sp>
    </p:spTree>
    <p:extLst>
      <p:ext uri="{BB962C8B-B14F-4D97-AF65-F5344CB8AC3E}">
        <p14:creationId xmlns:p14="http://schemas.microsoft.com/office/powerpoint/2010/main" val="264569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525764" flipV="1">
            <a:off x="-1002039" y="-3095320"/>
            <a:ext cx="11825156" cy="7834166"/>
          </a:xfrm>
          <a:custGeom>
            <a:avLst/>
            <a:gdLst/>
            <a:ahLst/>
            <a:cxnLst/>
            <a:rect l="l" t="t" r="r" b="b"/>
            <a:pathLst>
              <a:path w="11825156" h="7834166">
                <a:moveTo>
                  <a:pt x="0" y="7834166"/>
                </a:moveTo>
                <a:lnTo>
                  <a:pt x="11825156" y="7834166"/>
                </a:lnTo>
                <a:lnTo>
                  <a:pt x="11825156" y="0"/>
                </a:lnTo>
                <a:lnTo>
                  <a:pt x="0" y="0"/>
                </a:lnTo>
                <a:lnTo>
                  <a:pt x="0" y="783416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6167924" y="3460590"/>
            <a:ext cx="10460614" cy="3341128"/>
          </a:xfrm>
          <a:custGeom>
            <a:avLst/>
            <a:gdLst/>
            <a:ahLst/>
            <a:cxnLst/>
            <a:rect l="l" t="t" r="r" b="b"/>
            <a:pathLst>
              <a:path w="10460614" h="3341128">
                <a:moveTo>
                  <a:pt x="0" y="0"/>
                </a:moveTo>
                <a:lnTo>
                  <a:pt x="10460614" y="0"/>
                </a:lnTo>
                <a:lnTo>
                  <a:pt x="10460614" y="3341128"/>
                </a:lnTo>
                <a:lnTo>
                  <a:pt x="0" y="33411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12659" t="-125968" r="-13760"/>
            </a:stretch>
          </a:blipFill>
        </p:spPr>
      </p:sp>
      <p:sp>
        <p:nvSpPr>
          <p:cNvPr id="7" name="TextBox 10"/>
          <p:cNvSpPr txBox="1"/>
          <p:nvPr/>
        </p:nvSpPr>
        <p:spPr>
          <a:xfrm>
            <a:off x="609600" y="807726"/>
            <a:ext cx="6999063" cy="116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11"/>
              </a:lnSpc>
            </a:pPr>
            <a:r>
              <a:rPr lang="en-US" sz="8799" b="1" dirty="0">
                <a:solidFill>
                  <a:srgbClr val="000000"/>
                </a:solidFill>
                <a:latin typeface="Eczar Semi-Bold"/>
                <a:ea typeface="Eczar Semi-Bold"/>
                <a:cs typeface="Eczar Semi-Bold"/>
                <a:sym typeface="Eczar Semi-Bold"/>
              </a:rPr>
              <a:t>Warm-up!</a:t>
            </a:r>
          </a:p>
        </p:txBody>
      </p:sp>
      <p:sp>
        <p:nvSpPr>
          <p:cNvPr id="8" name="TextBox 11"/>
          <p:cNvSpPr txBox="1"/>
          <p:nvPr/>
        </p:nvSpPr>
        <p:spPr>
          <a:xfrm>
            <a:off x="609600" y="4807163"/>
            <a:ext cx="6775420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Let’s watch the </a:t>
            </a:r>
            <a:r>
              <a:rPr lang="en-US" sz="3600" dirty="0" smtClean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following videos</a:t>
            </a:r>
            <a:endParaRPr lang="en-US" sz="3600" dirty="0">
              <a:solidFill>
                <a:srgbClr val="000000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331015" y="3390900"/>
            <a:ext cx="9770495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hlinkClick r:id="rId6"/>
              </a:rPr>
              <a:t>https://</a:t>
            </a:r>
            <a:r>
              <a:rPr lang="en-US" sz="3200" dirty="0" smtClean="0">
                <a:hlinkClick r:id="rId6"/>
              </a:rPr>
              <a:t>www.youtube.com/watch?v=uZ8Jy1xgqPU&amp;t=44s</a:t>
            </a:r>
            <a:endParaRPr lang="en-US" sz="3200" dirty="0" smtClean="0"/>
          </a:p>
          <a:p>
            <a:r>
              <a:rPr lang="en-US" sz="3000" dirty="0"/>
              <a:t>3D Shapes Song for </a:t>
            </a:r>
            <a:r>
              <a:rPr lang="en-US" sz="3000" dirty="0" smtClean="0"/>
              <a:t>Kids</a:t>
            </a:r>
            <a:endParaRPr lang="en-US" sz="3000" dirty="0"/>
          </a:p>
        </p:txBody>
      </p:sp>
      <p:sp>
        <p:nvSpPr>
          <p:cNvPr id="10" name="Rectángulo 9"/>
          <p:cNvSpPr/>
          <p:nvPr/>
        </p:nvSpPr>
        <p:spPr>
          <a:xfrm>
            <a:off x="8378058" y="5082880"/>
            <a:ext cx="938147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hlinkClick r:id="rId7"/>
              </a:rPr>
              <a:t>https://</a:t>
            </a:r>
            <a:r>
              <a:rPr lang="en-US" sz="3200" dirty="0" smtClean="0">
                <a:hlinkClick r:id="rId7"/>
              </a:rPr>
              <a:t>www.youtube.com/watch?v=9pjDhl4dWN8</a:t>
            </a:r>
            <a:endParaRPr lang="en-US" sz="3200" dirty="0" smtClean="0"/>
          </a:p>
          <a:p>
            <a:r>
              <a:rPr lang="en-US" sz="3000" dirty="0"/>
              <a:t>Volume Geometric Shapes with volume For Kids - Primary </a:t>
            </a:r>
            <a:r>
              <a:rPr lang="en-US" sz="3000" dirty="0" smtClean="0"/>
              <a:t>Vocabulary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28786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3400" y="4956552"/>
            <a:ext cx="4520015" cy="1795018"/>
            <a:chOff x="0" y="0"/>
            <a:chExt cx="6026686" cy="2393357"/>
          </a:xfrm>
        </p:grpSpPr>
        <p:grpSp>
          <p:nvGrpSpPr>
            <p:cNvPr id="3" name="Group 3"/>
            <p:cNvGrpSpPr/>
            <p:nvPr/>
          </p:nvGrpSpPr>
          <p:grpSpPr>
            <a:xfrm>
              <a:off x="2688920" y="364625"/>
              <a:ext cx="3337766" cy="2028732"/>
              <a:chOff x="0" y="0"/>
              <a:chExt cx="3889198" cy="236389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3889198" cy="2363898"/>
              </a:xfrm>
              <a:custGeom>
                <a:avLst/>
                <a:gdLst/>
                <a:ahLst/>
                <a:cxnLst/>
                <a:rect l="l" t="t" r="r" b="b"/>
                <a:pathLst>
                  <a:path w="3889198" h="2363898">
                    <a:moveTo>
                      <a:pt x="0" y="0"/>
                    </a:moveTo>
                    <a:lnTo>
                      <a:pt x="3889198" y="0"/>
                    </a:lnTo>
                    <a:lnTo>
                      <a:pt x="3889198" y="2363898"/>
                    </a:lnTo>
                    <a:lnTo>
                      <a:pt x="0" y="2363898"/>
                    </a:lnTo>
                    <a:close/>
                  </a:path>
                </a:pathLst>
              </a:custGeom>
              <a:solidFill>
                <a:srgbClr val="22BF7F"/>
              </a:solidFill>
            </p:spPr>
          </p:sp>
        </p:grpSp>
        <p:sp>
          <p:nvSpPr>
            <p:cNvPr id="5" name="Freeform 5"/>
            <p:cNvSpPr/>
            <p:nvPr/>
          </p:nvSpPr>
          <p:spPr>
            <a:xfrm>
              <a:off x="0" y="0"/>
              <a:ext cx="2344123" cy="2028732"/>
            </a:xfrm>
            <a:custGeom>
              <a:avLst/>
              <a:gdLst/>
              <a:ahLst/>
              <a:cxnLst/>
              <a:rect l="l" t="t" r="r" b="b"/>
              <a:pathLst>
                <a:path w="2344123" h="2028732">
                  <a:moveTo>
                    <a:pt x="0" y="0"/>
                  </a:moveTo>
                  <a:lnTo>
                    <a:pt x="2344123" y="0"/>
                  </a:lnTo>
                  <a:lnTo>
                    <a:pt x="2344123" y="2028732"/>
                  </a:lnTo>
                  <a:lnTo>
                    <a:pt x="0" y="2028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 flipH="1">
            <a:off x="8382000" y="6692731"/>
            <a:ext cx="2741085" cy="2302511"/>
          </a:xfrm>
          <a:custGeom>
            <a:avLst/>
            <a:gdLst/>
            <a:ahLst/>
            <a:cxnLst/>
            <a:rect l="l" t="t" r="r" b="b"/>
            <a:pathLst>
              <a:path w="2741085" h="2302511">
                <a:moveTo>
                  <a:pt x="2741084" y="0"/>
                </a:moveTo>
                <a:lnTo>
                  <a:pt x="0" y="0"/>
                </a:lnTo>
                <a:lnTo>
                  <a:pt x="0" y="2302511"/>
                </a:lnTo>
                <a:lnTo>
                  <a:pt x="2741084" y="2302511"/>
                </a:lnTo>
                <a:lnTo>
                  <a:pt x="274108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1448244" y="7662583"/>
            <a:ext cx="2726418" cy="1521549"/>
            <a:chOff x="0" y="0"/>
            <a:chExt cx="6008846" cy="3317794"/>
          </a:xfrm>
        </p:grpSpPr>
        <p:sp>
          <p:nvSpPr>
            <p:cNvPr id="8" name="Freeform 8"/>
            <p:cNvSpPr/>
            <p:nvPr/>
          </p:nvSpPr>
          <p:spPr>
            <a:xfrm>
              <a:off x="657860" y="0"/>
              <a:ext cx="5350986" cy="2793284"/>
            </a:xfrm>
            <a:custGeom>
              <a:avLst/>
              <a:gdLst/>
              <a:ahLst/>
              <a:cxnLst/>
              <a:rect l="l" t="t" r="r" b="b"/>
              <a:pathLst>
                <a:path w="5350986" h="2793284">
                  <a:moveTo>
                    <a:pt x="0" y="0"/>
                  </a:moveTo>
                  <a:lnTo>
                    <a:pt x="5350986" y="0"/>
                  </a:lnTo>
                  <a:lnTo>
                    <a:pt x="5350986" y="2793284"/>
                  </a:lnTo>
                  <a:lnTo>
                    <a:pt x="0" y="2793284"/>
                  </a:lnTo>
                  <a:close/>
                </a:path>
              </a:pathLst>
            </a:custGeom>
            <a:solidFill>
              <a:srgbClr val="22BF7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657860" cy="3317794"/>
            </a:xfrm>
            <a:custGeom>
              <a:avLst/>
              <a:gdLst/>
              <a:ahLst/>
              <a:cxnLst/>
              <a:rect l="l" t="t" r="r" b="b"/>
              <a:pathLst>
                <a:path w="657860" h="3317794">
                  <a:moveTo>
                    <a:pt x="657860" y="670560"/>
                  </a:moveTo>
                  <a:lnTo>
                    <a:pt x="657860" y="2706924"/>
                  </a:lnTo>
                  <a:lnTo>
                    <a:pt x="657860" y="2793284"/>
                  </a:lnTo>
                  <a:lnTo>
                    <a:pt x="0" y="3317794"/>
                  </a:lnTo>
                  <a:lnTo>
                    <a:pt x="0" y="524510"/>
                  </a:lnTo>
                  <a:lnTo>
                    <a:pt x="657860" y="0"/>
                  </a:lnTo>
                  <a:close/>
                </a:path>
              </a:pathLst>
            </a:custGeom>
            <a:solidFill>
              <a:srgbClr val="19AD71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2793284"/>
              <a:ext cx="6008846" cy="524510"/>
            </a:xfrm>
            <a:custGeom>
              <a:avLst/>
              <a:gdLst/>
              <a:ahLst/>
              <a:cxnLst/>
              <a:rect l="l" t="t" r="r" b="b"/>
              <a:pathLst>
                <a:path w="6008846" h="524510">
                  <a:moveTo>
                    <a:pt x="6008846" y="0"/>
                  </a:moveTo>
                  <a:lnTo>
                    <a:pt x="5350986" y="524510"/>
                  </a:lnTo>
                  <a:lnTo>
                    <a:pt x="0" y="524510"/>
                  </a:lnTo>
                  <a:lnTo>
                    <a:pt x="657860" y="0"/>
                  </a:lnTo>
                  <a:lnTo>
                    <a:pt x="784860" y="0"/>
                  </a:lnTo>
                  <a:lnTo>
                    <a:pt x="5260816" y="0"/>
                  </a:lnTo>
                  <a:close/>
                </a:path>
              </a:pathLst>
            </a:custGeom>
            <a:solidFill>
              <a:srgbClr val="109D64"/>
            </a:solidFill>
          </p:spPr>
        </p:sp>
      </p:grpSp>
      <p:sp>
        <p:nvSpPr>
          <p:cNvPr id="11" name="Freeform 11"/>
          <p:cNvSpPr/>
          <p:nvPr/>
        </p:nvSpPr>
        <p:spPr>
          <a:xfrm rot="4794528" flipH="1">
            <a:off x="15230730" y="7904996"/>
            <a:ext cx="2120769" cy="5175236"/>
          </a:xfrm>
          <a:custGeom>
            <a:avLst/>
            <a:gdLst/>
            <a:ahLst/>
            <a:cxnLst/>
            <a:rect l="l" t="t" r="r" b="b"/>
            <a:pathLst>
              <a:path w="2120769" h="5175236">
                <a:moveTo>
                  <a:pt x="2120769" y="0"/>
                </a:moveTo>
                <a:lnTo>
                  <a:pt x="0" y="0"/>
                </a:lnTo>
                <a:lnTo>
                  <a:pt x="0" y="5175236"/>
                </a:lnTo>
                <a:lnTo>
                  <a:pt x="2120769" y="5175236"/>
                </a:lnTo>
                <a:lnTo>
                  <a:pt x="212076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l="-65328"/>
            </a:stretch>
          </a:blipFill>
        </p:spPr>
      </p:sp>
      <p:sp>
        <p:nvSpPr>
          <p:cNvPr id="12" name="Freeform 12"/>
          <p:cNvSpPr/>
          <p:nvPr/>
        </p:nvSpPr>
        <p:spPr>
          <a:xfrm rot="10211650" flipH="1">
            <a:off x="-2871473" y="-2968947"/>
            <a:ext cx="13176703" cy="5031105"/>
          </a:xfrm>
          <a:custGeom>
            <a:avLst/>
            <a:gdLst/>
            <a:ahLst/>
            <a:cxnLst/>
            <a:rect l="l" t="t" r="r" b="b"/>
            <a:pathLst>
              <a:path w="13176703" h="5031105">
                <a:moveTo>
                  <a:pt x="13176703" y="0"/>
                </a:moveTo>
                <a:lnTo>
                  <a:pt x="0" y="0"/>
                </a:lnTo>
                <a:lnTo>
                  <a:pt x="0" y="5031104"/>
                </a:lnTo>
                <a:lnTo>
                  <a:pt x="13176703" y="5031104"/>
                </a:lnTo>
                <a:lnTo>
                  <a:pt x="13176703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430334" y="1397584"/>
            <a:ext cx="14442593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600"/>
              </a:lnSpc>
              <a:spcBef>
                <a:spcPct val="0"/>
              </a:spcBef>
            </a:pPr>
            <a:r>
              <a:rPr lang="en-US" sz="5600" u="none" dirty="0">
                <a:solidFill>
                  <a:srgbClr val="F16B16"/>
                </a:solidFill>
                <a:latin typeface="Jua" panose="020B0604020202020204" charset="-127"/>
                <a:ea typeface="Jua" panose="020B0604020202020204" charset="-127"/>
                <a:cs typeface="Jua"/>
                <a:sym typeface="Jua"/>
              </a:rPr>
              <a:t>What</a:t>
            </a:r>
            <a:r>
              <a:rPr lang="en-US" sz="5600" u="none" dirty="0">
                <a:solidFill>
                  <a:srgbClr val="F16B16"/>
                </a:solidFill>
                <a:latin typeface="Jua"/>
                <a:ea typeface="Jua"/>
                <a:cs typeface="Jua"/>
                <a:sym typeface="Jua"/>
              </a:rPr>
              <a:t> is the difference between </a:t>
            </a:r>
            <a:r>
              <a:rPr lang="en-US" sz="5600" u="none" dirty="0" smtClean="0">
                <a:solidFill>
                  <a:srgbClr val="F16B16"/>
                </a:solidFill>
                <a:latin typeface="Jua"/>
                <a:ea typeface="Jua"/>
                <a:cs typeface="Jua"/>
                <a:sym typeface="Jua"/>
              </a:rPr>
              <a:t>these </a:t>
            </a:r>
            <a:r>
              <a:rPr lang="en-US" sz="5600" u="none" dirty="0">
                <a:solidFill>
                  <a:srgbClr val="F16B16"/>
                </a:solidFill>
                <a:latin typeface="Jua"/>
                <a:ea typeface="Jua"/>
                <a:cs typeface="Jua"/>
                <a:sym typeface="Jua"/>
              </a:rPr>
              <a:t>two sets of </a:t>
            </a:r>
            <a:r>
              <a:rPr lang="en-US" sz="5600" u="none" dirty="0" smtClean="0">
                <a:solidFill>
                  <a:srgbClr val="F16B16"/>
                </a:solidFill>
                <a:latin typeface="Jua"/>
                <a:ea typeface="Jua"/>
                <a:cs typeface="Jua"/>
                <a:sym typeface="Jua"/>
              </a:rPr>
              <a:t>figures </a:t>
            </a:r>
            <a:r>
              <a:rPr lang="en-US" sz="5600" u="none" dirty="0">
                <a:solidFill>
                  <a:srgbClr val="F16B16"/>
                </a:solidFill>
                <a:latin typeface="Jua"/>
                <a:ea typeface="Jua"/>
                <a:cs typeface="Jua"/>
                <a:sym typeface="Jua"/>
              </a:rPr>
              <a:t>below?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56465" y="6894343"/>
            <a:ext cx="2541061" cy="738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319"/>
              </a:lnSpc>
              <a:spcBef>
                <a:spcPct val="0"/>
              </a:spcBef>
            </a:pPr>
            <a:r>
              <a:rPr lang="en-US" sz="3799" u="none">
                <a:solidFill>
                  <a:srgbClr val="F16B16"/>
                </a:solidFill>
                <a:latin typeface="Jua"/>
                <a:ea typeface="Jua"/>
                <a:cs typeface="Jua"/>
                <a:sym typeface="Jua"/>
              </a:rPr>
              <a:t>Set 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79454" y="9326905"/>
            <a:ext cx="2337578" cy="738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319"/>
              </a:lnSpc>
              <a:spcBef>
                <a:spcPct val="0"/>
              </a:spcBef>
            </a:pPr>
            <a:r>
              <a:rPr lang="en-US" sz="3799" u="none">
                <a:solidFill>
                  <a:srgbClr val="F16B16"/>
                </a:solidFill>
                <a:latin typeface="Jua"/>
                <a:ea typeface="Jua"/>
                <a:cs typeface="Jua"/>
                <a:sym typeface="Jua"/>
              </a:rPr>
              <a:t>Set B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7543800" y="3494199"/>
            <a:ext cx="102868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dirty="0">
                <a:solidFill>
                  <a:srgbClr val="001D35"/>
                </a:solidFill>
                <a:latin typeface="Jua" panose="020B0604020202020204" charset="-127"/>
                <a:ea typeface="Jua" panose="020B0604020202020204" charset="-127"/>
              </a:rPr>
              <a:t>In geometry, a solid is a three-dimensional shape or object that has </a:t>
            </a:r>
            <a:r>
              <a:rPr lang="en-US" sz="4200" dirty="0">
                <a:solidFill>
                  <a:srgbClr val="FF0000"/>
                </a:solidFill>
                <a:latin typeface="Jua" panose="020B0604020202020204" charset="-127"/>
                <a:ea typeface="Jua" panose="020B0604020202020204" charset="-127"/>
              </a:rPr>
              <a:t>length</a:t>
            </a:r>
            <a:r>
              <a:rPr lang="en-US" sz="4200" dirty="0">
                <a:solidFill>
                  <a:srgbClr val="001D35"/>
                </a:solidFill>
                <a:latin typeface="Jua" panose="020B0604020202020204" charset="-127"/>
                <a:ea typeface="Jua" panose="020B0604020202020204" charset="-127"/>
              </a:rPr>
              <a:t>, </a:t>
            </a:r>
            <a:r>
              <a:rPr lang="en-US" sz="4200" dirty="0">
                <a:solidFill>
                  <a:srgbClr val="FF0000"/>
                </a:solidFill>
                <a:latin typeface="Jua" panose="020B0604020202020204" charset="-127"/>
                <a:ea typeface="Jua" panose="020B0604020202020204" charset="-127"/>
              </a:rPr>
              <a:t>width</a:t>
            </a:r>
            <a:r>
              <a:rPr lang="en-US" sz="4200" dirty="0">
                <a:solidFill>
                  <a:srgbClr val="001D35"/>
                </a:solidFill>
                <a:latin typeface="Jua" panose="020B0604020202020204" charset="-127"/>
                <a:ea typeface="Jua" panose="020B0604020202020204" charset="-127"/>
              </a:rPr>
              <a:t>, and </a:t>
            </a:r>
            <a:r>
              <a:rPr lang="en-US" sz="4200" dirty="0">
                <a:solidFill>
                  <a:srgbClr val="FF0000"/>
                </a:solidFill>
                <a:latin typeface="Jua" panose="020B0604020202020204" charset="-127"/>
                <a:ea typeface="Jua" panose="020B0604020202020204" charset="-127"/>
              </a:rPr>
              <a:t>height</a:t>
            </a:r>
            <a:r>
              <a:rPr lang="en-US" sz="4200" dirty="0">
                <a:solidFill>
                  <a:srgbClr val="001D35"/>
                </a:solidFill>
                <a:latin typeface="Jua" panose="020B0604020202020204" charset="-127"/>
                <a:ea typeface="Jua" panose="020B0604020202020204" charset="-127"/>
              </a:rPr>
              <a:t>. Solids are also known as three-dimensional shapes (3D shapes). </a:t>
            </a:r>
            <a:endParaRPr lang="en-US" sz="4200" dirty="0">
              <a:latin typeface="Jua" panose="020B0604020202020204" charset="-127"/>
              <a:ea typeface="Jua" panose="020B0604020202020204" charset="-127"/>
            </a:endParaRPr>
          </a:p>
        </p:txBody>
      </p:sp>
      <p:pic>
        <p:nvPicPr>
          <p:cNvPr id="17" name="Picture 2" descr="Cópia Do Texto Escrito No Carimbo Circular Vermelho Acinzentado Ilustração  Stock - Ilustração de vermelho, conceito: 221392582">
            <a:extLst>
              <a:ext uri="{FF2B5EF4-FFF2-40B4-BE49-F238E27FC236}">
                <a16:creationId xmlns:a16="http://schemas.microsoft.com/office/drawing/2014/main" id="{64C8A109-70A9-DF8D-D1C4-6BFA4CC7B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5790" y="6922557"/>
            <a:ext cx="2070126" cy="207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H="1">
            <a:off x="1403909" y="-2343773"/>
            <a:ext cx="12240435" cy="15186138"/>
          </a:xfrm>
          <a:custGeom>
            <a:avLst/>
            <a:gdLst/>
            <a:ahLst/>
            <a:cxnLst/>
            <a:rect l="l" t="t" r="r" b="b"/>
            <a:pathLst>
              <a:path w="12240435" h="15186138">
                <a:moveTo>
                  <a:pt x="12240435" y="0"/>
                </a:moveTo>
                <a:lnTo>
                  <a:pt x="0" y="0"/>
                </a:lnTo>
                <a:lnTo>
                  <a:pt x="0" y="15186137"/>
                </a:lnTo>
                <a:lnTo>
                  <a:pt x="12240435" y="15186137"/>
                </a:lnTo>
                <a:lnTo>
                  <a:pt x="1224043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0373" t="-43208"/>
            </a:stretch>
          </a:blipFill>
        </p:spPr>
      </p:sp>
      <p:grpSp>
        <p:nvGrpSpPr>
          <p:cNvPr id="3" name="Group 3"/>
          <p:cNvGrpSpPr/>
          <p:nvPr/>
        </p:nvGrpSpPr>
        <p:grpSpPr>
          <a:xfrm rot="218793">
            <a:off x="14372481" y="6483668"/>
            <a:ext cx="3672886" cy="4054759"/>
            <a:chOff x="0" y="0"/>
            <a:chExt cx="4510908" cy="4979911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4488048" cy="4951971"/>
            </a:xfrm>
            <a:custGeom>
              <a:avLst/>
              <a:gdLst/>
              <a:ahLst/>
              <a:cxnLst/>
              <a:rect l="l" t="t" r="r" b="b"/>
              <a:pathLst>
                <a:path w="4488048" h="4951971">
                  <a:moveTo>
                    <a:pt x="4488048" y="4951971"/>
                  </a:moveTo>
                  <a:lnTo>
                    <a:pt x="0" y="4944351"/>
                  </a:lnTo>
                  <a:lnTo>
                    <a:pt x="0" y="1730700"/>
                  </a:lnTo>
                  <a:lnTo>
                    <a:pt x="17780" y="19050"/>
                  </a:lnTo>
                  <a:lnTo>
                    <a:pt x="2235976" y="0"/>
                  </a:lnTo>
                  <a:lnTo>
                    <a:pt x="4468998" y="5080"/>
                  </a:lnTo>
                  <a:close/>
                </a:path>
              </a:pathLst>
            </a:custGeom>
            <a:solidFill>
              <a:srgbClr val="FAEA84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-3810" y="0"/>
              <a:ext cx="4517258" cy="4978641"/>
            </a:xfrm>
            <a:custGeom>
              <a:avLst/>
              <a:gdLst/>
              <a:ahLst/>
              <a:cxnLst/>
              <a:rect l="l" t="t" r="r" b="b"/>
              <a:pathLst>
                <a:path w="4517258" h="4978641">
                  <a:moveTo>
                    <a:pt x="4482968" y="21590"/>
                  </a:moveTo>
                  <a:cubicBezTo>
                    <a:pt x="4484238" y="34290"/>
                    <a:pt x="4484238" y="44450"/>
                    <a:pt x="4485508" y="54610"/>
                  </a:cubicBezTo>
                  <a:cubicBezTo>
                    <a:pt x="4488048" y="139425"/>
                    <a:pt x="4489318" y="248164"/>
                    <a:pt x="4491858" y="353020"/>
                  </a:cubicBezTo>
                  <a:cubicBezTo>
                    <a:pt x="4491858" y="504478"/>
                    <a:pt x="4504558" y="3490918"/>
                    <a:pt x="4510908" y="3642376"/>
                  </a:cubicBezTo>
                  <a:cubicBezTo>
                    <a:pt x="4517258" y="3871505"/>
                    <a:pt x="4513448" y="4104517"/>
                    <a:pt x="4513448" y="4333646"/>
                  </a:cubicBezTo>
                  <a:cubicBezTo>
                    <a:pt x="4513448" y="4535589"/>
                    <a:pt x="4514718" y="4721999"/>
                    <a:pt x="4515988" y="4917681"/>
                  </a:cubicBezTo>
                  <a:cubicBezTo>
                    <a:pt x="4515988" y="4939271"/>
                    <a:pt x="4515988" y="4953241"/>
                    <a:pt x="4515988" y="4977371"/>
                  </a:cubicBezTo>
                  <a:cubicBezTo>
                    <a:pt x="4493128" y="4977371"/>
                    <a:pt x="4472808" y="4978641"/>
                    <a:pt x="4443397" y="4977371"/>
                  </a:cubicBezTo>
                  <a:cubicBezTo>
                    <a:pt x="4216368" y="4972291"/>
                    <a:pt x="3985846" y="4978641"/>
                    <a:pt x="3758816" y="4973561"/>
                  </a:cubicBezTo>
                  <a:cubicBezTo>
                    <a:pt x="3622599" y="4969751"/>
                    <a:pt x="3489874" y="4972291"/>
                    <a:pt x="3353657" y="4969751"/>
                  </a:cubicBezTo>
                  <a:cubicBezTo>
                    <a:pt x="3290787" y="4968481"/>
                    <a:pt x="3227918" y="4967211"/>
                    <a:pt x="3165048" y="4965941"/>
                  </a:cubicBezTo>
                  <a:cubicBezTo>
                    <a:pt x="3126628" y="4965941"/>
                    <a:pt x="3091700" y="4967211"/>
                    <a:pt x="3053279" y="4967211"/>
                  </a:cubicBezTo>
                  <a:cubicBezTo>
                    <a:pt x="2955483" y="4965941"/>
                    <a:pt x="2686540" y="4967211"/>
                    <a:pt x="2588743" y="4965941"/>
                  </a:cubicBezTo>
                  <a:cubicBezTo>
                    <a:pt x="2518888" y="4964671"/>
                    <a:pt x="1121785" y="4973561"/>
                    <a:pt x="1051930" y="4972291"/>
                  </a:cubicBezTo>
                  <a:cubicBezTo>
                    <a:pt x="1034466" y="4972291"/>
                    <a:pt x="1013510" y="4973561"/>
                    <a:pt x="996046" y="4973561"/>
                  </a:cubicBezTo>
                  <a:cubicBezTo>
                    <a:pt x="954133" y="4973561"/>
                    <a:pt x="915712" y="4974831"/>
                    <a:pt x="873799" y="4974831"/>
                  </a:cubicBezTo>
                  <a:cubicBezTo>
                    <a:pt x="769016" y="4974831"/>
                    <a:pt x="667726" y="4973561"/>
                    <a:pt x="562944" y="4972291"/>
                  </a:cubicBezTo>
                  <a:cubicBezTo>
                    <a:pt x="500074" y="4971021"/>
                    <a:pt x="437205" y="4969751"/>
                    <a:pt x="377828" y="4968481"/>
                  </a:cubicBezTo>
                  <a:cubicBezTo>
                    <a:pt x="266059" y="4967211"/>
                    <a:pt x="154291" y="4965941"/>
                    <a:pt x="48260" y="4965941"/>
                  </a:cubicBezTo>
                  <a:cubicBezTo>
                    <a:pt x="38100" y="4965941"/>
                    <a:pt x="29210" y="4965941"/>
                    <a:pt x="19050" y="4964671"/>
                  </a:cubicBezTo>
                  <a:cubicBezTo>
                    <a:pt x="10160" y="4963401"/>
                    <a:pt x="5080" y="4957051"/>
                    <a:pt x="7620" y="4948161"/>
                  </a:cubicBezTo>
                  <a:cubicBezTo>
                    <a:pt x="16510" y="4916176"/>
                    <a:pt x="12700" y="4819088"/>
                    <a:pt x="11430" y="4718116"/>
                  </a:cubicBezTo>
                  <a:cubicBezTo>
                    <a:pt x="10160" y="4512289"/>
                    <a:pt x="6350" y="4310344"/>
                    <a:pt x="7620" y="4104517"/>
                  </a:cubicBezTo>
                  <a:cubicBezTo>
                    <a:pt x="5080" y="3848203"/>
                    <a:pt x="0" y="675353"/>
                    <a:pt x="7620" y="415156"/>
                  </a:cubicBezTo>
                  <a:cubicBezTo>
                    <a:pt x="8890" y="364670"/>
                    <a:pt x="7620" y="310301"/>
                    <a:pt x="8890" y="259815"/>
                  </a:cubicBezTo>
                  <a:cubicBezTo>
                    <a:pt x="10160" y="178261"/>
                    <a:pt x="12700" y="8893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6972" y="30480"/>
                    <a:pt x="122856" y="29210"/>
                  </a:cubicBezTo>
                  <a:cubicBezTo>
                    <a:pt x="217161" y="25400"/>
                    <a:pt x="311465" y="22860"/>
                    <a:pt x="409263" y="20320"/>
                  </a:cubicBezTo>
                  <a:cubicBezTo>
                    <a:pt x="475625" y="17780"/>
                    <a:pt x="541987" y="16510"/>
                    <a:pt x="604857" y="13970"/>
                  </a:cubicBezTo>
                  <a:cubicBezTo>
                    <a:pt x="667727" y="11430"/>
                    <a:pt x="734089" y="8890"/>
                    <a:pt x="796959" y="8890"/>
                  </a:cubicBezTo>
                  <a:cubicBezTo>
                    <a:pt x="866814" y="7620"/>
                    <a:pt x="936669" y="10160"/>
                    <a:pt x="1006524" y="8890"/>
                  </a:cubicBezTo>
                  <a:cubicBezTo>
                    <a:pt x="1093843" y="8890"/>
                    <a:pt x="2676062" y="6350"/>
                    <a:pt x="2763381" y="5080"/>
                  </a:cubicBezTo>
                  <a:cubicBezTo>
                    <a:pt x="2847207" y="3810"/>
                    <a:pt x="2931033" y="2540"/>
                    <a:pt x="3018352" y="2540"/>
                  </a:cubicBezTo>
                  <a:cubicBezTo>
                    <a:pt x="3161555" y="1270"/>
                    <a:pt x="3301265" y="0"/>
                    <a:pt x="3444469" y="0"/>
                  </a:cubicBezTo>
                  <a:cubicBezTo>
                    <a:pt x="3503846" y="0"/>
                    <a:pt x="3566715" y="2540"/>
                    <a:pt x="3626092" y="2540"/>
                  </a:cubicBezTo>
                  <a:cubicBezTo>
                    <a:pt x="3790251" y="3810"/>
                    <a:pt x="3957904" y="5080"/>
                    <a:pt x="4122063" y="7620"/>
                  </a:cubicBezTo>
                  <a:cubicBezTo>
                    <a:pt x="4209382" y="8890"/>
                    <a:pt x="4296701" y="12700"/>
                    <a:pt x="4384020" y="16510"/>
                  </a:cubicBezTo>
                  <a:cubicBezTo>
                    <a:pt x="4404977" y="16510"/>
                    <a:pt x="4425933" y="16510"/>
                    <a:pt x="4443397" y="16510"/>
                  </a:cubicBezTo>
                  <a:cubicBezTo>
                    <a:pt x="4463918" y="17780"/>
                    <a:pt x="4472808" y="20320"/>
                    <a:pt x="4482968" y="21590"/>
                  </a:cubicBezTo>
                  <a:close/>
                  <a:moveTo>
                    <a:pt x="4493128" y="4960861"/>
                  </a:moveTo>
                  <a:cubicBezTo>
                    <a:pt x="4494398" y="4944351"/>
                    <a:pt x="4495668" y="4931651"/>
                    <a:pt x="4495668" y="4918951"/>
                  </a:cubicBezTo>
                  <a:cubicBezTo>
                    <a:pt x="4494398" y="4702582"/>
                    <a:pt x="4493128" y="4496755"/>
                    <a:pt x="4493128" y="4275393"/>
                  </a:cubicBezTo>
                  <a:cubicBezTo>
                    <a:pt x="4493128" y="4174421"/>
                    <a:pt x="4495668" y="4073449"/>
                    <a:pt x="4494398" y="3972477"/>
                  </a:cubicBezTo>
                  <a:cubicBezTo>
                    <a:pt x="4494398" y="3879272"/>
                    <a:pt x="4493128" y="3782183"/>
                    <a:pt x="4491858" y="3688979"/>
                  </a:cubicBezTo>
                  <a:cubicBezTo>
                    <a:pt x="4486778" y="3545287"/>
                    <a:pt x="4475348" y="570498"/>
                    <a:pt x="4475348" y="426807"/>
                  </a:cubicBezTo>
                  <a:cubicBezTo>
                    <a:pt x="4472808" y="306417"/>
                    <a:pt x="4470268" y="182144"/>
                    <a:pt x="4467728" y="63500"/>
                  </a:cubicBezTo>
                  <a:cubicBezTo>
                    <a:pt x="4466458" y="44450"/>
                    <a:pt x="4465188" y="43180"/>
                    <a:pt x="4432919" y="41910"/>
                  </a:cubicBezTo>
                  <a:cubicBezTo>
                    <a:pt x="4422440" y="41910"/>
                    <a:pt x="4415455" y="41910"/>
                    <a:pt x="4404977" y="40640"/>
                  </a:cubicBezTo>
                  <a:cubicBezTo>
                    <a:pt x="4317658" y="36830"/>
                    <a:pt x="4226846" y="31750"/>
                    <a:pt x="4139527" y="30480"/>
                  </a:cubicBezTo>
                  <a:cubicBezTo>
                    <a:pt x="3926469" y="26670"/>
                    <a:pt x="3709918" y="25400"/>
                    <a:pt x="3496860" y="22860"/>
                  </a:cubicBezTo>
                  <a:cubicBezTo>
                    <a:pt x="3465425" y="22860"/>
                    <a:pt x="3430498" y="22860"/>
                    <a:pt x="3399063" y="22860"/>
                  </a:cubicBezTo>
                  <a:cubicBezTo>
                    <a:pt x="3346671" y="22860"/>
                    <a:pt x="3294280" y="22860"/>
                    <a:pt x="3245381" y="22860"/>
                  </a:cubicBezTo>
                  <a:cubicBezTo>
                    <a:pt x="3133613" y="22860"/>
                    <a:pt x="3021845" y="22860"/>
                    <a:pt x="2913569" y="24130"/>
                  </a:cubicBezTo>
                  <a:cubicBezTo>
                    <a:pt x="2819265" y="25400"/>
                    <a:pt x="1230060" y="29210"/>
                    <a:pt x="1135756" y="29210"/>
                  </a:cubicBezTo>
                  <a:cubicBezTo>
                    <a:pt x="982075" y="29210"/>
                    <a:pt x="828393" y="26670"/>
                    <a:pt x="674712" y="33020"/>
                  </a:cubicBezTo>
                  <a:cubicBezTo>
                    <a:pt x="594379" y="36830"/>
                    <a:pt x="517538" y="36830"/>
                    <a:pt x="440697" y="38100"/>
                  </a:cubicBezTo>
                  <a:cubicBezTo>
                    <a:pt x="307973" y="41910"/>
                    <a:pt x="175248" y="45720"/>
                    <a:pt x="49530" y="50800"/>
                  </a:cubicBezTo>
                  <a:cubicBezTo>
                    <a:pt x="36830" y="50800"/>
                    <a:pt x="34290" y="53340"/>
                    <a:pt x="33020" y="77289"/>
                  </a:cubicBezTo>
                  <a:cubicBezTo>
                    <a:pt x="31750" y="147192"/>
                    <a:pt x="31750" y="217096"/>
                    <a:pt x="30480" y="287000"/>
                  </a:cubicBezTo>
                  <a:cubicBezTo>
                    <a:pt x="29210" y="403506"/>
                    <a:pt x="26670" y="516129"/>
                    <a:pt x="25400" y="632635"/>
                  </a:cubicBezTo>
                  <a:cubicBezTo>
                    <a:pt x="20320" y="756908"/>
                    <a:pt x="26670" y="3793834"/>
                    <a:pt x="29210" y="3918107"/>
                  </a:cubicBezTo>
                  <a:cubicBezTo>
                    <a:pt x="29210" y="4050147"/>
                    <a:pt x="29210" y="4186071"/>
                    <a:pt x="30480" y="4318112"/>
                  </a:cubicBezTo>
                  <a:cubicBezTo>
                    <a:pt x="30480" y="4415200"/>
                    <a:pt x="33020" y="4512289"/>
                    <a:pt x="33020" y="4609377"/>
                  </a:cubicBezTo>
                  <a:cubicBezTo>
                    <a:pt x="33020" y="4714232"/>
                    <a:pt x="33020" y="4819088"/>
                    <a:pt x="31750" y="4918951"/>
                  </a:cubicBezTo>
                  <a:cubicBezTo>
                    <a:pt x="31750" y="4922761"/>
                    <a:pt x="31750" y="4925301"/>
                    <a:pt x="31750" y="4929111"/>
                  </a:cubicBezTo>
                  <a:cubicBezTo>
                    <a:pt x="31750" y="4939271"/>
                    <a:pt x="35560" y="4943081"/>
                    <a:pt x="44450" y="4943081"/>
                  </a:cubicBezTo>
                  <a:cubicBezTo>
                    <a:pt x="73958" y="4943081"/>
                    <a:pt x="122856" y="4944351"/>
                    <a:pt x="168262" y="4944351"/>
                  </a:cubicBezTo>
                  <a:cubicBezTo>
                    <a:pt x="234625" y="4944351"/>
                    <a:pt x="304480" y="4941811"/>
                    <a:pt x="370842" y="4944351"/>
                  </a:cubicBezTo>
                  <a:cubicBezTo>
                    <a:pt x="479118" y="4948161"/>
                    <a:pt x="587393" y="4950701"/>
                    <a:pt x="695669" y="4949431"/>
                  </a:cubicBezTo>
                  <a:cubicBezTo>
                    <a:pt x="765524" y="4948161"/>
                    <a:pt x="831886" y="4950701"/>
                    <a:pt x="901741" y="4950701"/>
                  </a:cubicBezTo>
                  <a:cubicBezTo>
                    <a:pt x="1003031" y="4950701"/>
                    <a:pt x="1104321" y="4949431"/>
                    <a:pt x="1205611" y="4950701"/>
                  </a:cubicBezTo>
                  <a:cubicBezTo>
                    <a:pt x="1355800" y="4951971"/>
                    <a:pt x="3004381" y="4941811"/>
                    <a:pt x="3158062" y="4944351"/>
                  </a:cubicBezTo>
                  <a:cubicBezTo>
                    <a:pt x="3224425" y="4945621"/>
                    <a:pt x="3290787" y="4946891"/>
                    <a:pt x="3353657" y="4946891"/>
                  </a:cubicBezTo>
                  <a:cubicBezTo>
                    <a:pt x="3468918" y="4949431"/>
                    <a:pt x="3580686" y="4945621"/>
                    <a:pt x="3695947" y="4949431"/>
                  </a:cubicBezTo>
                  <a:cubicBezTo>
                    <a:pt x="3790251" y="4951971"/>
                    <a:pt x="3884556" y="4951971"/>
                    <a:pt x="3978860" y="4954511"/>
                  </a:cubicBezTo>
                  <a:cubicBezTo>
                    <a:pt x="4118571" y="4958321"/>
                    <a:pt x="4258281" y="4960861"/>
                    <a:pt x="4397991" y="4962131"/>
                  </a:cubicBezTo>
                  <a:cubicBezTo>
                    <a:pt x="4450383" y="4962131"/>
                    <a:pt x="4472808" y="4960861"/>
                    <a:pt x="4493128" y="4960861"/>
                  </a:cubicBezTo>
                  <a:close/>
                </a:path>
              </a:pathLst>
            </a:custGeom>
            <a:solidFill>
              <a:srgbClr val="F16B16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388905" y="6484191"/>
            <a:ext cx="3672886" cy="4166932"/>
            <a:chOff x="0" y="0"/>
            <a:chExt cx="4510908" cy="5117678"/>
          </a:xfrm>
        </p:grpSpPr>
        <p:sp>
          <p:nvSpPr>
            <p:cNvPr id="7" name="Freeform 7"/>
            <p:cNvSpPr/>
            <p:nvPr/>
          </p:nvSpPr>
          <p:spPr>
            <a:xfrm>
              <a:off x="10160" y="16510"/>
              <a:ext cx="4488048" cy="5089738"/>
            </a:xfrm>
            <a:custGeom>
              <a:avLst/>
              <a:gdLst/>
              <a:ahLst/>
              <a:cxnLst/>
              <a:rect l="l" t="t" r="r" b="b"/>
              <a:pathLst>
                <a:path w="4488048" h="5089738">
                  <a:moveTo>
                    <a:pt x="4488048" y="5089738"/>
                  </a:moveTo>
                  <a:lnTo>
                    <a:pt x="0" y="5082118"/>
                  </a:lnTo>
                  <a:lnTo>
                    <a:pt x="0" y="1778481"/>
                  </a:lnTo>
                  <a:lnTo>
                    <a:pt x="17780" y="19050"/>
                  </a:lnTo>
                  <a:lnTo>
                    <a:pt x="2235976" y="0"/>
                  </a:lnTo>
                  <a:lnTo>
                    <a:pt x="4468998" y="5080"/>
                  </a:lnTo>
                  <a:close/>
                </a:path>
              </a:pathLst>
            </a:custGeom>
            <a:solidFill>
              <a:srgbClr val="FCF8EB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-3810" y="0"/>
              <a:ext cx="4517258" cy="5116408"/>
            </a:xfrm>
            <a:custGeom>
              <a:avLst/>
              <a:gdLst/>
              <a:ahLst/>
              <a:cxnLst/>
              <a:rect l="l" t="t" r="r" b="b"/>
              <a:pathLst>
                <a:path w="4517258" h="5116408">
                  <a:moveTo>
                    <a:pt x="4482968" y="21590"/>
                  </a:moveTo>
                  <a:cubicBezTo>
                    <a:pt x="4484238" y="34290"/>
                    <a:pt x="4484238" y="44450"/>
                    <a:pt x="4485508" y="54610"/>
                  </a:cubicBezTo>
                  <a:cubicBezTo>
                    <a:pt x="4488048" y="141557"/>
                    <a:pt x="4489318" y="253384"/>
                    <a:pt x="4491858" y="361216"/>
                  </a:cubicBezTo>
                  <a:cubicBezTo>
                    <a:pt x="4491858" y="516974"/>
                    <a:pt x="4504558" y="3588208"/>
                    <a:pt x="4510908" y="3743966"/>
                  </a:cubicBezTo>
                  <a:cubicBezTo>
                    <a:pt x="4517258" y="3979601"/>
                    <a:pt x="4513448" y="4219229"/>
                    <a:pt x="4513448" y="4454863"/>
                  </a:cubicBezTo>
                  <a:cubicBezTo>
                    <a:pt x="4513448" y="4662541"/>
                    <a:pt x="4514718" y="4854243"/>
                    <a:pt x="4515988" y="5055448"/>
                  </a:cubicBezTo>
                  <a:cubicBezTo>
                    <a:pt x="4515988" y="5077039"/>
                    <a:pt x="4515988" y="5091008"/>
                    <a:pt x="4515988" y="5115139"/>
                  </a:cubicBezTo>
                  <a:cubicBezTo>
                    <a:pt x="4493128" y="5115139"/>
                    <a:pt x="4472808" y="5116408"/>
                    <a:pt x="4443397" y="5115139"/>
                  </a:cubicBezTo>
                  <a:cubicBezTo>
                    <a:pt x="4216368" y="5110058"/>
                    <a:pt x="3985846" y="5116408"/>
                    <a:pt x="3758816" y="5111328"/>
                  </a:cubicBezTo>
                  <a:cubicBezTo>
                    <a:pt x="3622599" y="5107518"/>
                    <a:pt x="3489874" y="5110058"/>
                    <a:pt x="3353657" y="5107518"/>
                  </a:cubicBezTo>
                  <a:cubicBezTo>
                    <a:pt x="3290787" y="5106248"/>
                    <a:pt x="3227918" y="5104978"/>
                    <a:pt x="3165048" y="5103708"/>
                  </a:cubicBezTo>
                  <a:cubicBezTo>
                    <a:pt x="3126628" y="5103708"/>
                    <a:pt x="3091700" y="5104978"/>
                    <a:pt x="3053279" y="5104978"/>
                  </a:cubicBezTo>
                  <a:cubicBezTo>
                    <a:pt x="2955483" y="5103708"/>
                    <a:pt x="2686540" y="5104978"/>
                    <a:pt x="2588743" y="5103708"/>
                  </a:cubicBezTo>
                  <a:cubicBezTo>
                    <a:pt x="2518888" y="5102439"/>
                    <a:pt x="1121785" y="5111328"/>
                    <a:pt x="1051930" y="5110058"/>
                  </a:cubicBezTo>
                  <a:cubicBezTo>
                    <a:pt x="1034466" y="5110058"/>
                    <a:pt x="1013510" y="5111328"/>
                    <a:pt x="996046" y="5111328"/>
                  </a:cubicBezTo>
                  <a:cubicBezTo>
                    <a:pt x="954133" y="5111328"/>
                    <a:pt x="915712" y="5112598"/>
                    <a:pt x="873799" y="5112598"/>
                  </a:cubicBezTo>
                  <a:cubicBezTo>
                    <a:pt x="769016" y="5112598"/>
                    <a:pt x="667726" y="5111328"/>
                    <a:pt x="562944" y="5110058"/>
                  </a:cubicBezTo>
                  <a:cubicBezTo>
                    <a:pt x="500074" y="5108789"/>
                    <a:pt x="437205" y="5107518"/>
                    <a:pt x="377828" y="5106248"/>
                  </a:cubicBezTo>
                  <a:cubicBezTo>
                    <a:pt x="266059" y="5104978"/>
                    <a:pt x="154291" y="5103708"/>
                    <a:pt x="48260" y="5103708"/>
                  </a:cubicBezTo>
                  <a:cubicBezTo>
                    <a:pt x="38100" y="5103708"/>
                    <a:pt x="29210" y="5103708"/>
                    <a:pt x="19050" y="5102439"/>
                  </a:cubicBezTo>
                  <a:cubicBezTo>
                    <a:pt x="10160" y="5101168"/>
                    <a:pt x="5080" y="5094818"/>
                    <a:pt x="7620" y="5085928"/>
                  </a:cubicBezTo>
                  <a:cubicBezTo>
                    <a:pt x="16510" y="5053933"/>
                    <a:pt x="12700" y="4954089"/>
                    <a:pt x="11430" y="4850249"/>
                  </a:cubicBezTo>
                  <a:cubicBezTo>
                    <a:pt x="10160" y="4638578"/>
                    <a:pt x="6350" y="4430900"/>
                    <a:pt x="7620" y="4219229"/>
                  </a:cubicBezTo>
                  <a:cubicBezTo>
                    <a:pt x="5080" y="3955638"/>
                    <a:pt x="0" y="692701"/>
                    <a:pt x="7620" y="425117"/>
                  </a:cubicBezTo>
                  <a:cubicBezTo>
                    <a:pt x="8890" y="373197"/>
                    <a:pt x="7620" y="317284"/>
                    <a:pt x="8890" y="265365"/>
                  </a:cubicBezTo>
                  <a:cubicBezTo>
                    <a:pt x="10160" y="181495"/>
                    <a:pt x="12700" y="8963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6972" y="30480"/>
                    <a:pt x="122856" y="29210"/>
                  </a:cubicBezTo>
                  <a:cubicBezTo>
                    <a:pt x="217161" y="25400"/>
                    <a:pt x="311465" y="22860"/>
                    <a:pt x="409263" y="20320"/>
                  </a:cubicBezTo>
                  <a:cubicBezTo>
                    <a:pt x="475625" y="17780"/>
                    <a:pt x="541987" y="16510"/>
                    <a:pt x="604857" y="13970"/>
                  </a:cubicBezTo>
                  <a:cubicBezTo>
                    <a:pt x="667727" y="11430"/>
                    <a:pt x="734089" y="8890"/>
                    <a:pt x="796959" y="8890"/>
                  </a:cubicBezTo>
                  <a:cubicBezTo>
                    <a:pt x="866814" y="7620"/>
                    <a:pt x="936669" y="10160"/>
                    <a:pt x="1006524" y="8890"/>
                  </a:cubicBezTo>
                  <a:cubicBezTo>
                    <a:pt x="1093843" y="8890"/>
                    <a:pt x="2676062" y="6350"/>
                    <a:pt x="2763381" y="5080"/>
                  </a:cubicBezTo>
                  <a:cubicBezTo>
                    <a:pt x="2847207" y="3810"/>
                    <a:pt x="2931033" y="2540"/>
                    <a:pt x="3018352" y="2540"/>
                  </a:cubicBezTo>
                  <a:cubicBezTo>
                    <a:pt x="3161555" y="1270"/>
                    <a:pt x="3301265" y="0"/>
                    <a:pt x="3444469" y="0"/>
                  </a:cubicBezTo>
                  <a:cubicBezTo>
                    <a:pt x="3503846" y="0"/>
                    <a:pt x="3566715" y="2540"/>
                    <a:pt x="3626092" y="2540"/>
                  </a:cubicBezTo>
                  <a:cubicBezTo>
                    <a:pt x="3790251" y="3810"/>
                    <a:pt x="3957904" y="5080"/>
                    <a:pt x="4122063" y="7620"/>
                  </a:cubicBezTo>
                  <a:cubicBezTo>
                    <a:pt x="4209382" y="8890"/>
                    <a:pt x="4296701" y="12700"/>
                    <a:pt x="4384020" y="16510"/>
                  </a:cubicBezTo>
                  <a:cubicBezTo>
                    <a:pt x="4404977" y="16510"/>
                    <a:pt x="4425933" y="16510"/>
                    <a:pt x="4443397" y="16510"/>
                  </a:cubicBezTo>
                  <a:cubicBezTo>
                    <a:pt x="4463918" y="17780"/>
                    <a:pt x="4472808" y="20320"/>
                    <a:pt x="4482968" y="21590"/>
                  </a:cubicBezTo>
                  <a:close/>
                  <a:moveTo>
                    <a:pt x="4493128" y="5098628"/>
                  </a:moveTo>
                  <a:cubicBezTo>
                    <a:pt x="4494398" y="5082118"/>
                    <a:pt x="4495668" y="5069418"/>
                    <a:pt x="4495668" y="5056718"/>
                  </a:cubicBezTo>
                  <a:cubicBezTo>
                    <a:pt x="4494398" y="4834274"/>
                    <a:pt x="4493128" y="4622603"/>
                    <a:pt x="4493128" y="4394956"/>
                  </a:cubicBezTo>
                  <a:cubicBezTo>
                    <a:pt x="4493128" y="4291118"/>
                    <a:pt x="4495668" y="4187279"/>
                    <a:pt x="4494398" y="4083440"/>
                  </a:cubicBezTo>
                  <a:cubicBezTo>
                    <a:pt x="4494398" y="3987588"/>
                    <a:pt x="4493128" y="3887743"/>
                    <a:pt x="4491858" y="3791892"/>
                  </a:cubicBezTo>
                  <a:cubicBezTo>
                    <a:pt x="4486778" y="3644121"/>
                    <a:pt x="4475348" y="584869"/>
                    <a:pt x="4475348" y="437098"/>
                  </a:cubicBezTo>
                  <a:cubicBezTo>
                    <a:pt x="4472808" y="313291"/>
                    <a:pt x="4470268" y="185489"/>
                    <a:pt x="4467728" y="63500"/>
                  </a:cubicBezTo>
                  <a:cubicBezTo>
                    <a:pt x="4466458" y="44450"/>
                    <a:pt x="4465188" y="43180"/>
                    <a:pt x="4432919" y="41910"/>
                  </a:cubicBezTo>
                  <a:cubicBezTo>
                    <a:pt x="4422440" y="41910"/>
                    <a:pt x="4415455" y="41910"/>
                    <a:pt x="4404977" y="40640"/>
                  </a:cubicBezTo>
                  <a:cubicBezTo>
                    <a:pt x="4317658" y="36830"/>
                    <a:pt x="4226846" y="31750"/>
                    <a:pt x="4139527" y="30480"/>
                  </a:cubicBezTo>
                  <a:cubicBezTo>
                    <a:pt x="3926469" y="26670"/>
                    <a:pt x="3709918" y="25400"/>
                    <a:pt x="3496860" y="22860"/>
                  </a:cubicBezTo>
                  <a:cubicBezTo>
                    <a:pt x="3465425" y="22860"/>
                    <a:pt x="3430498" y="22860"/>
                    <a:pt x="3399063" y="22860"/>
                  </a:cubicBezTo>
                  <a:cubicBezTo>
                    <a:pt x="3346671" y="22860"/>
                    <a:pt x="3294280" y="22860"/>
                    <a:pt x="3245381" y="22860"/>
                  </a:cubicBezTo>
                  <a:cubicBezTo>
                    <a:pt x="3133613" y="22860"/>
                    <a:pt x="3021845" y="22860"/>
                    <a:pt x="2913569" y="24130"/>
                  </a:cubicBezTo>
                  <a:cubicBezTo>
                    <a:pt x="2819265" y="25400"/>
                    <a:pt x="1230060" y="29210"/>
                    <a:pt x="1135756" y="29210"/>
                  </a:cubicBezTo>
                  <a:cubicBezTo>
                    <a:pt x="982075" y="29210"/>
                    <a:pt x="828393" y="26670"/>
                    <a:pt x="674712" y="33020"/>
                  </a:cubicBezTo>
                  <a:cubicBezTo>
                    <a:pt x="594379" y="36830"/>
                    <a:pt x="517538" y="36830"/>
                    <a:pt x="440697" y="38100"/>
                  </a:cubicBezTo>
                  <a:cubicBezTo>
                    <a:pt x="307973" y="41910"/>
                    <a:pt x="175248" y="45720"/>
                    <a:pt x="49530" y="50800"/>
                  </a:cubicBezTo>
                  <a:cubicBezTo>
                    <a:pt x="36830" y="50800"/>
                    <a:pt x="34290" y="53340"/>
                    <a:pt x="33020" y="77656"/>
                  </a:cubicBezTo>
                  <a:cubicBezTo>
                    <a:pt x="31750" y="149545"/>
                    <a:pt x="31750" y="221433"/>
                    <a:pt x="30480" y="293322"/>
                  </a:cubicBezTo>
                  <a:cubicBezTo>
                    <a:pt x="29210" y="413136"/>
                    <a:pt x="26670" y="528956"/>
                    <a:pt x="25400" y="648770"/>
                  </a:cubicBezTo>
                  <a:cubicBezTo>
                    <a:pt x="20320" y="776572"/>
                    <a:pt x="26670" y="3899725"/>
                    <a:pt x="29210" y="4027526"/>
                  </a:cubicBezTo>
                  <a:cubicBezTo>
                    <a:pt x="29210" y="4163316"/>
                    <a:pt x="29210" y="4303099"/>
                    <a:pt x="30480" y="4438888"/>
                  </a:cubicBezTo>
                  <a:cubicBezTo>
                    <a:pt x="30480" y="4538733"/>
                    <a:pt x="33020" y="4638578"/>
                    <a:pt x="33020" y="4738423"/>
                  </a:cubicBezTo>
                  <a:cubicBezTo>
                    <a:pt x="33020" y="4846256"/>
                    <a:pt x="33020" y="4954089"/>
                    <a:pt x="31750" y="5056718"/>
                  </a:cubicBezTo>
                  <a:cubicBezTo>
                    <a:pt x="31750" y="5060528"/>
                    <a:pt x="31750" y="5063068"/>
                    <a:pt x="31750" y="5066878"/>
                  </a:cubicBezTo>
                  <a:cubicBezTo>
                    <a:pt x="31750" y="5077039"/>
                    <a:pt x="35560" y="5080848"/>
                    <a:pt x="44450" y="5080848"/>
                  </a:cubicBezTo>
                  <a:cubicBezTo>
                    <a:pt x="73958" y="5080848"/>
                    <a:pt x="122856" y="5082118"/>
                    <a:pt x="168262" y="5082118"/>
                  </a:cubicBezTo>
                  <a:cubicBezTo>
                    <a:pt x="234625" y="5082118"/>
                    <a:pt x="304480" y="5079578"/>
                    <a:pt x="370842" y="5082118"/>
                  </a:cubicBezTo>
                  <a:cubicBezTo>
                    <a:pt x="479118" y="5085928"/>
                    <a:pt x="587393" y="5088468"/>
                    <a:pt x="695669" y="5087198"/>
                  </a:cubicBezTo>
                  <a:cubicBezTo>
                    <a:pt x="765524" y="5085928"/>
                    <a:pt x="831886" y="5088468"/>
                    <a:pt x="901741" y="5088468"/>
                  </a:cubicBezTo>
                  <a:cubicBezTo>
                    <a:pt x="1003031" y="5088468"/>
                    <a:pt x="1104321" y="5087198"/>
                    <a:pt x="1205611" y="5088468"/>
                  </a:cubicBezTo>
                  <a:cubicBezTo>
                    <a:pt x="1355800" y="5089739"/>
                    <a:pt x="3004381" y="5079578"/>
                    <a:pt x="3158062" y="5082118"/>
                  </a:cubicBezTo>
                  <a:cubicBezTo>
                    <a:pt x="3224425" y="5083389"/>
                    <a:pt x="3290787" y="5084658"/>
                    <a:pt x="3353657" y="5084658"/>
                  </a:cubicBezTo>
                  <a:cubicBezTo>
                    <a:pt x="3468918" y="5087198"/>
                    <a:pt x="3580686" y="5083389"/>
                    <a:pt x="3695947" y="5087198"/>
                  </a:cubicBezTo>
                  <a:cubicBezTo>
                    <a:pt x="3790251" y="5089739"/>
                    <a:pt x="3884556" y="5089739"/>
                    <a:pt x="3978860" y="5092278"/>
                  </a:cubicBezTo>
                  <a:cubicBezTo>
                    <a:pt x="4118571" y="5096089"/>
                    <a:pt x="4258281" y="5098628"/>
                    <a:pt x="4397991" y="5099898"/>
                  </a:cubicBezTo>
                  <a:cubicBezTo>
                    <a:pt x="4450383" y="5099898"/>
                    <a:pt x="4472808" y="5098628"/>
                    <a:pt x="4493128" y="5098628"/>
                  </a:cubicBezTo>
                  <a:close/>
                </a:path>
              </a:pathLst>
            </a:custGeom>
            <a:solidFill>
              <a:srgbClr val="F16B16"/>
            </a:solidFill>
          </p:spPr>
        </p:sp>
      </p:grpSp>
      <p:sp>
        <p:nvSpPr>
          <p:cNvPr id="9" name="Freeform 9"/>
          <p:cNvSpPr/>
          <p:nvPr/>
        </p:nvSpPr>
        <p:spPr>
          <a:xfrm rot="-1994143">
            <a:off x="17154717" y="6380930"/>
            <a:ext cx="1011544" cy="746131"/>
          </a:xfrm>
          <a:custGeom>
            <a:avLst/>
            <a:gdLst/>
            <a:ahLst/>
            <a:cxnLst/>
            <a:rect l="l" t="t" r="r" b="b"/>
            <a:pathLst>
              <a:path w="1011544" h="746131">
                <a:moveTo>
                  <a:pt x="0" y="0"/>
                </a:moveTo>
                <a:lnTo>
                  <a:pt x="1011544" y="0"/>
                </a:lnTo>
                <a:lnTo>
                  <a:pt x="1011544" y="746131"/>
                </a:lnTo>
                <a:lnTo>
                  <a:pt x="0" y="7461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123405" r="-104297" b="-326502"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2847849" y="1750466"/>
            <a:ext cx="3154384" cy="3591949"/>
          </a:xfrm>
          <a:custGeom>
            <a:avLst/>
            <a:gdLst/>
            <a:ahLst/>
            <a:cxnLst/>
            <a:rect l="l" t="t" r="r" b="b"/>
            <a:pathLst>
              <a:path w="3154384" h="3591949">
                <a:moveTo>
                  <a:pt x="3154384" y="0"/>
                </a:moveTo>
                <a:lnTo>
                  <a:pt x="0" y="0"/>
                </a:lnTo>
                <a:lnTo>
                  <a:pt x="0" y="3591949"/>
                </a:lnTo>
                <a:lnTo>
                  <a:pt x="3154384" y="3591949"/>
                </a:lnTo>
                <a:lnTo>
                  <a:pt x="315438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923029">
            <a:off x="15966144" y="3587032"/>
            <a:ext cx="398909" cy="687774"/>
          </a:xfrm>
          <a:custGeom>
            <a:avLst/>
            <a:gdLst/>
            <a:ahLst/>
            <a:cxnLst/>
            <a:rect l="l" t="t" r="r" b="b"/>
            <a:pathLst>
              <a:path w="398909" h="687774">
                <a:moveTo>
                  <a:pt x="0" y="0"/>
                </a:moveTo>
                <a:lnTo>
                  <a:pt x="398910" y="0"/>
                </a:lnTo>
                <a:lnTo>
                  <a:pt x="398910" y="687774"/>
                </a:lnTo>
                <a:lnTo>
                  <a:pt x="0" y="6877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1151839">
            <a:off x="16326562" y="4436196"/>
            <a:ext cx="330902" cy="671573"/>
          </a:xfrm>
          <a:custGeom>
            <a:avLst/>
            <a:gdLst/>
            <a:ahLst/>
            <a:cxnLst/>
            <a:rect l="l" t="t" r="r" b="b"/>
            <a:pathLst>
              <a:path w="330902" h="671573">
                <a:moveTo>
                  <a:pt x="0" y="0"/>
                </a:moveTo>
                <a:lnTo>
                  <a:pt x="330902" y="0"/>
                </a:lnTo>
                <a:lnTo>
                  <a:pt x="330902" y="671572"/>
                </a:lnTo>
                <a:lnTo>
                  <a:pt x="0" y="6715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7112397">
            <a:off x="11185491" y="8359632"/>
            <a:ext cx="3324715" cy="1700269"/>
          </a:xfrm>
          <a:custGeom>
            <a:avLst/>
            <a:gdLst/>
            <a:ahLst/>
            <a:cxnLst/>
            <a:rect l="l" t="t" r="r" b="b"/>
            <a:pathLst>
              <a:path w="3324715" h="1700269">
                <a:moveTo>
                  <a:pt x="0" y="0"/>
                </a:moveTo>
                <a:lnTo>
                  <a:pt x="3324715" y="0"/>
                </a:lnTo>
                <a:lnTo>
                  <a:pt x="3324715" y="1700269"/>
                </a:lnTo>
                <a:lnTo>
                  <a:pt x="0" y="170026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 r="-103896" b="-6561"/>
            </a:stretch>
          </a:blipFill>
        </p:spPr>
      </p:sp>
      <p:sp>
        <p:nvSpPr>
          <p:cNvPr id="14" name="Freeform 14"/>
          <p:cNvSpPr/>
          <p:nvPr/>
        </p:nvSpPr>
        <p:spPr>
          <a:xfrm rot="1152938">
            <a:off x="15304380" y="-158579"/>
            <a:ext cx="3324715" cy="1700269"/>
          </a:xfrm>
          <a:custGeom>
            <a:avLst/>
            <a:gdLst/>
            <a:ahLst/>
            <a:cxnLst/>
            <a:rect l="l" t="t" r="r" b="b"/>
            <a:pathLst>
              <a:path w="3324715" h="1700269">
                <a:moveTo>
                  <a:pt x="0" y="0"/>
                </a:moveTo>
                <a:lnTo>
                  <a:pt x="3324715" y="0"/>
                </a:lnTo>
                <a:lnTo>
                  <a:pt x="3324715" y="1700268"/>
                </a:lnTo>
                <a:lnTo>
                  <a:pt x="0" y="170026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 r="-103896" b="-6561"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8764905" y="7274243"/>
            <a:ext cx="286703" cy="508635"/>
            <a:chOff x="0" y="0"/>
            <a:chExt cx="382270" cy="678180"/>
          </a:xfrm>
        </p:grpSpPr>
        <p:sp>
          <p:nvSpPr>
            <p:cNvPr id="19" name="Freeform 19"/>
            <p:cNvSpPr/>
            <p:nvPr/>
          </p:nvSpPr>
          <p:spPr>
            <a:xfrm>
              <a:off x="31750" y="49530"/>
              <a:ext cx="307340" cy="591820"/>
            </a:xfrm>
            <a:custGeom>
              <a:avLst/>
              <a:gdLst/>
              <a:ahLst/>
              <a:cxnLst/>
              <a:rect l="l" t="t" r="r" b="b"/>
              <a:pathLst>
                <a:path w="307340" h="591820">
                  <a:moveTo>
                    <a:pt x="170180" y="63500"/>
                  </a:moveTo>
                  <a:cubicBezTo>
                    <a:pt x="195580" y="259080"/>
                    <a:pt x="185420" y="337820"/>
                    <a:pt x="194310" y="383540"/>
                  </a:cubicBezTo>
                  <a:cubicBezTo>
                    <a:pt x="200660" y="414020"/>
                    <a:pt x="232410" y="440690"/>
                    <a:pt x="224790" y="455930"/>
                  </a:cubicBezTo>
                  <a:cubicBezTo>
                    <a:pt x="217170" y="472440"/>
                    <a:pt x="165100" y="485140"/>
                    <a:pt x="146050" y="476250"/>
                  </a:cubicBezTo>
                  <a:cubicBezTo>
                    <a:pt x="128270" y="467360"/>
                    <a:pt x="119380" y="429260"/>
                    <a:pt x="115570" y="401320"/>
                  </a:cubicBezTo>
                  <a:cubicBezTo>
                    <a:pt x="111760" y="369570"/>
                    <a:pt x="116840" y="317500"/>
                    <a:pt x="130810" y="293370"/>
                  </a:cubicBezTo>
                  <a:cubicBezTo>
                    <a:pt x="140970" y="276860"/>
                    <a:pt x="158750" y="266700"/>
                    <a:pt x="175260" y="261620"/>
                  </a:cubicBezTo>
                  <a:cubicBezTo>
                    <a:pt x="191770" y="257810"/>
                    <a:pt x="213360" y="256540"/>
                    <a:pt x="229870" y="264160"/>
                  </a:cubicBezTo>
                  <a:cubicBezTo>
                    <a:pt x="250190" y="274320"/>
                    <a:pt x="278130" y="300990"/>
                    <a:pt x="283210" y="323850"/>
                  </a:cubicBezTo>
                  <a:cubicBezTo>
                    <a:pt x="288290" y="347980"/>
                    <a:pt x="279400" y="384810"/>
                    <a:pt x="262890" y="401320"/>
                  </a:cubicBezTo>
                  <a:cubicBezTo>
                    <a:pt x="246380" y="419100"/>
                    <a:pt x="210820" y="431800"/>
                    <a:pt x="187960" y="429260"/>
                  </a:cubicBezTo>
                  <a:cubicBezTo>
                    <a:pt x="163830" y="425450"/>
                    <a:pt x="134620" y="400050"/>
                    <a:pt x="123190" y="381000"/>
                  </a:cubicBezTo>
                  <a:cubicBezTo>
                    <a:pt x="113030" y="365760"/>
                    <a:pt x="113030" y="344170"/>
                    <a:pt x="115570" y="327660"/>
                  </a:cubicBezTo>
                  <a:cubicBezTo>
                    <a:pt x="119380" y="309880"/>
                    <a:pt x="130810" y="290830"/>
                    <a:pt x="143510" y="279400"/>
                  </a:cubicBezTo>
                  <a:cubicBezTo>
                    <a:pt x="156210" y="267970"/>
                    <a:pt x="176530" y="260350"/>
                    <a:pt x="194310" y="259080"/>
                  </a:cubicBezTo>
                  <a:cubicBezTo>
                    <a:pt x="210820" y="257810"/>
                    <a:pt x="232410" y="262890"/>
                    <a:pt x="246380" y="273050"/>
                  </a:cubicBezTo>
                  <a:cubicBezTo>
                    <a:pt x="261620" y="281940"/>
                    <a:pt x="271780" y="294640"/>
                    <a:pt x="280670" y="314960"/>
                  </a:cubicBezTo>
                  <a:cubicBezTo>
                    <a:pt x="295910" y="353060"/>
                    <a:pt x="307340" y="448310"/>
                    <a:pt x="298450" y="492760"/>
                  </a:cubicBezTo>
                  <a:cubicBezTo>
                    <a:pt x="293370" y="521970"/>
                    <a:pt x="284480" y="547370"/>
                    <a:pt x="262890" y="561340"/>
                  </a:cubicBezTo>
                  <a:cubicBezTo>
                    <a:pt x="232410" y="581660"/>
                    <a:pt x="153670" y="591820"/>
                    <a:pt x="119380" y="577850"/>
                  </a:cubicBezTo>
                  <a:cubicBezTo>
                    <a:pt x="91440" y="566420"/>
                    <a:pt x="77470" y="533400"/>
                    <a:pt x="62230" y="506730"/>
                  </a:cubicBezTo>
                  <a:cubicBezTo>
                    <a:pt x="46990" y="476250"/>
                    <a:pt x="36830" y="448310"/>
                    <a:pt x="27940" y="402590"/>
                  </a:cubicBezTo>
                  <a:cubicBezTo>
                    <a:pt x="13970" y="321310"/>
                    <a:pt x="0" y="115570"/>
                    <a:pt x="19050" y="57150"/>
                  </a:cubicBezTo>
                  <a:cubicBezTo>
                    <a:pt x="26670" y="33020"/>
                    <a:pt x="38100" y="21590"/>
                    <a:pt x="52070" y="12700"/>
                  </a:cubicBezTo>
                  <a:cubicBezTo>
                    <a:pt x="67310" y="3810"/>
                    <a:pt x="91440" y="0"/>
                    <a:pt x="106680" y="1270"/>
                  </a:cubicBezTo>
                  <a:cubicBezTo>
                    <a:pt x="119380" y="2540"/>
                    <a:pt x="130810" y="7620"/>
                    <a:pt x="140970" y="16510"/>
                  </a:cubicBezTo>
                  <a:cubicBezTo>
                    <a:pt x="153670" y="26670"/>
                    <a:pt x="170180" y="63500"/>
                    <a:pt x="170180" y="63500"/>
                  </a:cubicBezTo>
                </a:path>
              </a:pathLst>
            </a:custGeom>
            <a:solidFill>
              <a:srgbClr val="FCF8EB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0" name="Group 20"/>
          <p:cNvGrpSpPr/>
          <p:nvPr/>
        </p:nvGrpSpPr>
        <p:grpSpPr>
          <a:xfrm>
            <a:off x="8612505" y="7235190"/>
            <a:ext cx="513397" cy="696278"/>
            <a:chOff x="0" y="0"/>
            <a:chExt cx="684530" cy="928370"/>
          </a:xfrm>
        </p:grpSpPr>
        <p:sp>
          <p:nvSpPr>
            <p:cNvPr id="21" name="Freeform 21"/>
            <p:cNvSpPr/>
            <p:nvPr/>
          </p:nvSpPr>
          <p:spPr>
            <a:xfrm>
              <a:off x="46990" y="48260"/>
              <a:ext cx="595630" cy="830580"/>
            </a:xfrm>
            <a:custGeom>
              <a:avLst/>
              <a:gdLst/>
              <a:ahLst/>
              <a:cxnLst/>
              <a:rect l="l" t="t" r="r" b="b"/>
              <a:pathLst>
                <a:path w="595630" h="830580">
                  <a:moveTo>
                    <a:pt x="363220" y="280670"/>
                  </a:moveTo>
                  <a:cubicBezTo>
                    <a:pt x="266700" y="304800"/>
                    <a:pt x="223520" y="349250"/>
                    <a:pt x="227330" y="374650"/>
                  </a:cubicBezTo>
                  <a:cubicBezTo>
                    <a:pt x="229870" y="398780"/>
                    <a:pt x="281940" y="427990"/>
                    <a:pt x="312420" y="440690"/>
                  </a:cubicBezTo>
                  <a:cubicBezTo>
                    <a:pt x="337820" y="452120"/>
                    <a:pt x="388620" y="462280"/>
                    <a:pt x="393700" y="453390"/>
                  </a:cubicBezTo>
                  <a:cubicBezTo>
                    <a:pt x="397510" y="444500"/>
                    <a:pt x="344170" y="410210"/>
                    <a:pt x="326390" y="381000"/>
                  </a:cubicBezTo>
                  <a:cubicBezTo>
                    <a:pt x="307340" y="349250"/>
                    <a:pt x="295910" y="304800"/>
                    <a:pt x="285750" y="266700"/>
                  </a:cubicBezTo>
                  <a:cubicBezTo>
                    <a:pt x="276860" y="231140"/>
                    <a:pt x="267970" y="195580"/>
                    <a:pt x="266700" y="160020"/>
                  </a:cubicBezTo>
                  <a:cubicBezTo>
                    <a:pt x="266700" y="123190"/>
                    <a:pt x="273050" y="73660"/>
                    <a:pt x="284480" y="49530"/>
                  </a:cubicBezTo>
                  <a:cubicBezTo>
                    <a:pt x="292100" y="34290"/>
                    <a:pt x="300990" y="25400"/>
                    <a:pt x="312420" y="17780"/>
                  </a:cubicBezTo>
                  <a:cubicBezTo>
                    <a:pt x="323850" y="10160"/>
                    <a:pt x="337820" y="3810"/>
                    <a:pt x="351790" y="2540"/>
                  </a:cubicBezTo>
                  <a:cubicBezTo>
                    <a:pt x="364490" y="0"/>
                    <a:pt x="379730" y="2540"/>
                    <a:pt x="392430" y="6350"/>
                  </a:cubicBezTo>
                  <a:cubicBezTo>
                    <a:pt x="405130" y="11430"/>
                    <a:pt x="417830" y="19050"/>
                    <a:pt x="427990" y="30480"/>
                  </a:cubicBezTo>
                  <a:cubicBezTo>
                    <a:pt x="438150" y="44450"/>
                    <a:pt x="436880" y="69850"/>
                    <a:pt x="449580" y="87630"/>
                  </a:cubicBezTo>
                  <a:cubicBezTo>
                    <a:pt x="466090" y="109220"/>
                    <a:pt x="506730" y="121920"/>
                    <a:pt x="525780" y="147320"/>
                  </a:cubicBezTo>
                  <a:cubicBezTo>
                    <a:pt x="544830" y="172720"/>
                    <a:pt x="557530" y="203200"/>
                    <a:pt x="563880" y="238760"/>
                  </a:cubicBezTo>
                  <a:cubicBezTo>
                    <a:pt x="570230" y="284480"/>
                    <a:pt x="560070" y="354330"/>
                    <a:pt x="547370" y="403860"/>
                  </a:cubicBezTo>
                  <a:cubicBezTo>
                    <a:pt x="535940" y="447040"/>
                    <a:pt x="508000" y="474980"/>
                    <a:pt x="497840" y="519430"/>
                  </a:cubicBezTo>
                  <a:cubicBezTo>
                    <a:pt x="485140" y="577850"/>
                    <a:pt x="506730" y="674370"/>
                    <a:pt x="490220" y="726440"/>
                  </a:cubicBezTo>
                  <a:cubicBezTo>
                    <a:pt x="477520" y="763270"/>
                    <a:pt x="455930" y="796290"/>
                    <a:pt x="433070" y="812800"/>
                  </a:cubicBezTo>
                  <a:cubicBezTo>
                    <a:pt x="415290" y="825500"/>
                    <a:pt x="389890" y="829310"/>
                    <a:pt x="370840" y="828040"/>
                  </a:cubicBezTo>
                  <a:cubicBezTo>
                    <a:pt x="356870" y="828040"/>
                    <a:pt x="342900" y="821690"/>
                    <a:pt x="331470" y="814070"/>
                  </a:cubicBezTo>
                  <a:cubicBezTo>
                    <a:pt x="320040" y="806450"/>
                    <a:pt x="308610" y="795020"/>
                    <a:pt x="302260" y="782320"/>
                  </a:cubicBezTo>
                  <a:cubicBezTo>
                    <a:pt x="295910" y="769620"/>
                    <a:pt x="290830" y="755650"/>
                    <a:pt x="292100" y="740410"/>
                  </a:cubicBezTo>
                  <a:cubicBezTo>
                    <a:pt x="292100" y="722630"/>
                    <a:pt x="313690" y="702310"/>
                    <a:pt x="313690" y="681990"/>
                  </a:cubicBezTo>
                  <a:cubicBezTo>
                    <a:pt x="312420" y="657860"/>
                    <a:pt x="281940" y="631190"/>
                    <a:pt x="280670" y="605790"/>
                  </a:cubicBezTo>
                  <a:cubicBezTo>
                    <a:pt x="279400" y="579120"/>
                    <a:pt x="287020" y="549910"/>
                    <a:pt x="302260" y="525780"/>
                  </a:cubicBezTo>
                  <a:cubicBezTo>
                    <a:pt x="321310" y="497840"/>
                    <a:pt x="367030" y="449580"/>
                    <a:pt x="393700" y="453390"/>
                  </a:cubicBezTo>
                  <a:cubicBezTo>
                    <a:pt x="420370" y="457200"/>
                    <a:pt x="471170" y="521970"/>
                    <a:pt x="463550" y="548640"/>
                  </a:cubicBezTo>
                  <a:cubicBezTo>
                    <a:pt x="452120" y="584200"/>
                    <a:pt x="323850" y="607060"/>
                    <a:pt x="256540" y="622300"/>
                  </a:cubicBezTo>
                  <a:cubicBezTo>
                    <a:pt x="193040" y="635000"/>
                    <a:pt x="110490" y="647700"/>
                    <a:pt x="69850" y="638810"/>
                  </a:cubicBezTo>
                  <a:cubicBezTo>
                    <a:pt x="48260" y="633730"/>
                    <a:pt x="35560" y="624840"/>
                    <a:pt x="24130" y="612140"/>
                  </a:cubicBezTo>
                  <a:cubicBezTo>
                    <a:pt x="12700" y="598170"/>
                    <a:pt x="5080" y="579120"/>
                    <a:pt x="3810" y="561340"/>
                  </a:cubicBezTo>
                  <a:cubicBezTo>
                    <a:pt x="2540" y="544830"/>
                    <a:pt x="7620" y="524510"/>
                    <a:pt x="17780" y="510540"/>
                  </a:cubicBezTo>
                  <a:cubicBezTo>
                    <a:pt x="26670" y="496570"/>
                    <a:pt x="41910" y="481330"/>
                    <a:pt x="59690" y="477520"/>
                  </a:cubicBezTo>
                  <a:cubicBezTo>
                    <a:pt x="81280" y="472440"/>
                    <a:pt x="119380" y="477520"/>
                    <a:pt x="137160" y="488950"/>
                  </a:cubicBezTo>
                  <a:cubicBezTo>
                    <a:pt x="152400" y="499110"/>
                    <a:pt x="163830" y="516890"/>
                    <a:pt x="167640" y="533400"/>
                  </a:cubicBezTo>
                  <a:cubicBezTo>
                    <a:pt x="172720" y="549910"/>
                    <a:pt x="173990" y="570230"/>
                    <a:pt x="165100" y="586740"/>
                  </a:cubicBezTo>
                  <a:cubicBezTo>
                    <a:pt x="156210" y="605790"/>
                    <a:pt x="127000" y="631190"/>
                    <a:pt x="106680" y="638810"/>
                  </a:cubicBezTo>
                  <a:cubicBezTo>
                    <a:pt x="88900" y="643890"/>
                    <a:pt x="68580" y="640080"/>
                    <a:pt x="53340" y="632460"/>
                  </a:cubicBezTo>
                  <a:cubicBezTo>
                    <a:pt x="36830" y="626110"/>
                    <a:pt x="21590" y="610870"/>
                    <a:pt x="13970" y="596900"/>
                  </a:cubicBezTo>
                  <a:cubicBezTo>
                    <a:pt x="5080" y="581660"/>
                    <a:pt x="0" y="561340"/>
                    <a:pt x="3810" y="543560"/>
                  </a:cubicBezTo>
                  <a:cubicBezTo>
                    <a:pt x="8890" y="523240"/>
                    <a:pt x="25400" y="496570"/>
                    <a:pt x="50800" y="481330"/>
                  </a:cubicBezTo>
                  <a:cubicBezTo>
                    <a:pt x="93980" y="453390"/>
                    <a:pt x="207010" y="457200"/>
                    <a:pt x="262890" y="439420"/>
                  </a:cubicBezTo>
                  <a:cubicBezTo>
                    <a:pt x="300990" y="426720"/>
                    <a:pt x="321310" y="405130"/>
                    <a:pt x="354330" y="398780"/>
                  </a:cubicBezTo>
                  <a:cubicBezTo>
                    <a:pt x="391160" y="389890"/>
                    <a:pt x="436880" y="389890"/>
                    <a:pt x="473710" y="396240"/>
                  </a:cubicBezTo>
                  <a:cubicBezTo>
                    <a:pt x="505460" y="402590"/>
                    <a:pt x="542290" y="411480"/>
                    <a:pt x="561340" y="433070"/>
                  </a:cubicBezTo>
                  <a:cubicBezTo>
                    <a:pt x="579120" y="453390"/>
                    <a:pt x="595630" y="495300"/>
                    <a:pt x="585470" y="521970"/>
                  </a:cubicBezTo>
                  <a:cubicBezTo>
                    <a:pt x="572770" y="554990"/>
                    <a:pt x="483870" y="563880"/>
                    <a:pt x="459740" y="604520"/>
                  </a:cubicBezTo>
                  <a:cubicBezTo>
                    <a:pt x="433070" y="651510"/>
                    <a:pt x="471170" y="763270"/>
                    <a:pt x="448310" y="797560"/>
                  </a:cubicBezTo>
                  <a:cubicBezTo>
                    <a:pt x="435610" y="817880"/>
                    <a:pt x="412750" y="825500"/>
                    <a:pt x="392430" y="828040"/>
                  </a:cubicBezTo>
                  <a:cubicBezTo>
                    <a:pt x="373380" y="830580"/>
                    <a:pt x="347980" y="825500"/>
                    <a:pt x="331470" y="814070"/>
                  </a:cubicBezTo>
                  <a:cubicBezTo>
                    <a:pt x="314960" y="802640"/>
                    <a:pt x="299720" y="779780"/>
                    <a:pt x="294640" y="762000"/>
                  </a:cubicBezTo>
                  <a:cubicBezTo>
                    <a:pt x="289560" y="748030"/>
                    <a:pt x="292100" y="737870"/>
                    <a:pt x="293370" y="720090"/>
                  </a:cubicBezTo>
                  <a:cubicBezTo>
                    <a:pt x="298450" y="685800"/>
                    <a:pt x="328930" y="617220"/>
                    <a:pt x="334010" y="576580"/>
                  </a:cubicBezTo>
                  <a:cubicBezTo>
                    <a:pt x="339090" y="547370"/>
                    <a:pt x="330200" y="525780"/>
                    <a:pt x="335280" y="500380"/>
                  </a:cubicBezTo>
                  <a:cubicBezTo>
                    <a:pt x="341630" y="472440"/>
                    <a:pt x="361950" y="452120"/>
                    <a:pt x="369570" y="419100"/>
                  </a:cubicBezTo>
                  <a:cubicBezTo>
                    <a:pt x="381000" y="370840"/>
                    <a:pt x="398780" y="276860"/>
                    <a:pt x="382270" y="232410"/>
                  </a:cubicBezTo>
                  <a:cubicBezTo>
                    <a:pt x="370840" y="200660"/>
                    <a:pt x="332740" y="189230"/>
                    <a:pt x="314960" y="163830"/>
                  </a:cubicBezTo>
                  <a:cubicBezTo>
                    <a:pt x="297180" y="140970"/>
                    <a:pt x="276860" y="113030"/>
                    <a:pt x="275590" y="90170"/>
                  </a:cubicBezTo>
                  <a:cubicBezTo>
                    <a:pt x="274320" y="69850"/>
                    <a:pt x="284480" y="45720"/>
                    <a:pt x="297180" y="31750"/>
                  </a:cubicBezTo>
                  <a:cubicBezTo>
                    <a:pt x="309880" y="16510"/>
                    <a:pt x="334010" y="5080"/>
                    <a:pt x="351790" y="2540"/>
                  </a:cubicBezTo>
                  <a:cubicBezTo>
                    <a:pt x="365760" y="0"/>
                    <a:pt x="379730" y="1270"/>
                    <a:pt x="392430" y="6350"/>
                  </a:cubicBezTo>
                  <a:cubicBezTo>
                    <a:pt x="408940" y="13970"/>
                    <a:pt x="429260" y="25400"/>
                    <a:pt x="439420" y="46990"/>
                  </a:cubicBezTo>
                  <a:cubicBezTo>
                    <a:pt x="458470" y="86360"/>
                    <a:pt x="431800" y="182880"/>
                    <a:pt x="445770" y="243840"/>
                  </a:cubicBezTo>
                  <a:cubicBezTo>
                    <a:pt x="458470" y="303530"/>
                    <a:pt x="501650" y="359410"/>
                    <a:pt x="513080" y="410210"/>
                  </a:cubicBezTo>
                  <a:cubicBezTo>
                    <a:pt x="523240" y="448310"/>
                    <a:pt x="529590" y="482600"/>
                    <a:pt x="521970" y="514350"/>
                  </a:cubicBezTo>
                  <a:cubicBezTo>
                    <a:pt x="515620" y="544830"/>
                    <a:pt x="496570" y="579120"/>
                    <a:pt x="473710" y="596900"/>
                  </a:cubicBezTo>
                  <a:cubicBezTo>
                    <a:pt x="452120" y="614680"/>
                    <a:pt x="417830" y="619760"/>
                    <a:pt x="388620" y="623570"/>
                  </a:cubicBezTo>
                  <a:cubicBezTo>
                    <a:pt x="358140" y="626110"/>
                    <a:pt x="322580" y="622300"/>
                    <a:pt x="293370" y="613410"/>
                  </a:cubicBezTo>
                  <a:cubicBezTo>
                    <a:pt x="264160" y="605790"/>
                    <a:pt x="236220" y="588010"/>
                    <a:pt x="210820" y="571500"/>
                  </a:cubicBezTo>
                  <a:cubicBezTo>
                    <a:pt x="185420" y="554990"/>
                    <a:pt x="161290" y="538480"/>
                    <a:pt x="140970" y="518160"/>
                  </a:cubicBezTo>
                  <a:cubicBezTo>
                    <a:pt x="121920" y="497840"/>
                    <a:pt x="102870" y="477520"/>
                    <a:pt x="92710" y="449580"/>
                  </a:cubicBezTo>
                  <a:cubicBezTo>
                    <a:pt x="81280" y="417830"/>
                    <a:pt x="72390" y="372110"/>
                    <a:pt x="81280" y="331470"/>
                  </a:cubicBezTo>
                  <a:cubicBezTo>
                    <a:pt x="92710" y="284480"/>
                    <a:pt x="134620" y="218440"/>
                    <a:pt x="171450" y="185420"/>
                  </a:cubicBezTo>
                  <a:cubicBezTo>
                    <a:pt x="200660" y="158750"/>
                    <a:pt x="237490" y="146050"/>
                    <a:pt x="270510" y="135890"/>
                  </a:cubicBezTo>
                  <a:cubicBezTo>
                    <a:pt x="299720" y="127000"/>
                    <a:pt x="334010" y="119380"/>
                    <a:pt x="360680" y="125730"/>
                  </a:cubicBezTo>
                  <a:cubicBezTo>
                    <a:pt x="383540" y="130810"/>
                    <a:pt x="410210" y="146050"/>
                    <a:pt x="420370" y="165100"/>
                  </a:cubicBezTo>
                  <a:cubicBezTo>
                    <a:pt x="431800" y="184150"/>
                    <a:pt x="431800" y="218440"/>
                    <a:pt x="422910" y="237490"/>
                  </a:cubicBezTo>
                  <a:cubicBezTo>
                    <a:pt x="412750" y="256540"/>
                    <a:pt x="363220" y="280670"/>
                    <a:pt x="363220" y="280670"/>
                  </a:cubicBezTo>
                </a:path>
              </a:pathLst>
            </a:custGeom>
            <a:solidFill>
              <a:srgbClr val="FCF8EB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2" name="Group 22"/>
          <p:cNvGrpSpPr/>
          <p:nvPr/>
        </p:nvGrpSpPr>
        <p:grpSpPr>
          <a:xfrm>
            <a:off x="8691562" y="7260907"/>
            <a:ext cx="450532" cy="661988"/>
            <a:chOff x="0" y="0"/>
            <a:chExt cx="600710" cy="882650"/>
          </a:xfrm>
        </p:grpSpPr>
        <p:sp>
          <p:nvSpPr>
            <p:cNvPr id="23" name="Freeform 23"/>
            <p:cNvSpPr/>
            <p:nvPr/>
          </p:nvSpPr>
          <p:spPr>
            <a:xfrm>
              <a:off x="48260" y="49530"/>
              <a:ext cx="502920" cy="783590"/>
            </a:xfrm>
            <a:custGeom>
              <a:avLst/>
              <a:gdLst/>
              <a:ahLst/>
              <a:cxnLst/>
              <a:rect l="l" t="t" r="r" b="b"/>
              <a:pathLst>
                <a:path w="502920" h="783590">
                  <a:moveTo>
                    <a:pt x="472440" y="139700"/>
                  </a:moveTo>
                  <a:cubicBezTo>
                    <a:pt x="332740" y="269240"/>
                    <a:pt x="322580" y="293370"/>
                    <a:pt x="304800" y="325120"/>
                  </a:cubicBezTo>
                  <a:cubicBezTo>
                    <a:pt x="283210" y="368300"/>
                    <a:pt x="257810" y="421640"/>
                    <a:pt x="237490" y="478790"/>
                  </a:cubicBezTo>
                  <a:cubicBezTo>
                    <a:pt x="212090" y="549910"/>
                    <a:pt x="190500" y="670560"/>
                    <a:pt x="168910" y="717550"/>
                  </a:cubicBezTo>
                  <a:cubicBezTo>
                    <a:pt x="158750" y="740410"/>
                    <a:pt x="154940" y="753110"/>
                    <a:pt x="139700" y="763270"/>
                  </a:cubicBezTo>
                  <a:cubicBezTo>
                    <a:pt x="121920" y="775970"/>
                    <a:pt x="83820" y="783590"/>
                    <a:pt x="62230" y="778510"/>
                  </a:cubicBezTo>
                  <a:cubicBezTo>
                    <a:pt x="44450" y="774700"/>
                    <a:pt x="27940" y="760730"/>
                    <a:pt x="17780" y="746760"/>
                  </a:cubicBezTo>
                  <a:cubicBezTo>
                    <a:pt x="7620" y="732790"/>
                    <a:pt x="0" y="713740"/>
                    <a:pt x="2540" y="695960"/>
                  </a:cubicBezTo>
                  <a:cubicBezTo>
                    <a:pt x="3810" y="673100"/>
                    <a:pt x="22860" y="640080"/>
                    <a:pt x="40640" y="626110"/>
                  </a:cubicBezTo>
                  <a:cubicBezTo>
                    <a:pt x="55880" y="615950"/>
                    <a:pt x="76200" y="610870"/>
                    <a:pt x="93980" y="613410"/>
                  </a:cubicBezTo>
                  <a:cubicBezTo>
                    <a:pt x="115570" y="617220"/>
                    <a:pt x="148590" y="635000"/>
                    <a:pt x="160020" y="655320"/>
                  </a:cubicBezTo>
                  <a:cubicBezTo>
                    <a:pt x="171450" y="675640"/>
                    <a:pt x="171450" y="715010"/>
                    <a:pt x="162560" y="735330"/>
                  </a:cubicBezTo>
                  <a:cubicBezTo>
                    <a:pt x="156210" y="751840"/>
                    <a:pt x="139700" y="765810"/>
                    <a:pt x="124460" y="773430"/>
                  </a:cubicBezTo>
                  <a:cubicBezTo>
                    <a:pt x="109220" y="781050"/>
                    <a:pt x="87630" y="783590"/>
                    <a:pt x="71120" y="781050"/>
                  </a:cubicBezTo>
                  <a:cubicBezTo>
                    <a:pt x="54610" y="777240"/>
                    <a:pt x="34290" y="768350"/>
                    <a:pt x="24130" y="754380"/>
                  </a:cubicBezTo>
                  <a:cubicBezTo>
                    <a:pt x="10160" y="736600"/>
                    <a:pt x="5080" y="704850"/>
                    <a:pt x="3810" y="676910"/>
                  </a:cubicBezTo>
                  <a:cubicBezTo>
                    <a:pt x="3810" y="643890"/>
                    <a:pt x="15240" y="609600"/>
                    <a:pt x="27940" y="568960"/>
                  </a:cubicBezTo>
                  <a:cubicBezTo>
                    <a:pt x="44450" y="515620"/>
                    <a:pt x="73660" y="444500"/>
                    <a:pt x="101600" y="386080"/>
                  </a:cubicBezTo>
                  <a:cubicBezTo>
                    <a:pt x="128270" y="332740"/>
                    <a:pt x="171450" y="276860"/>
                    <a:pt x="190500" y="233680"/>
                  </a:cubicBezTo>
                  <a:cubicBezTo>
                    <a:pt x="203200" y="203200"/>
                    <a:pt x="196850" y="181610"/>
                    <a:pt x="214630" y="154940"/>
                  </a:cubicBezTo>
                  <a:cubicBezTo>
                    <a:pt x="242570" y="111760"/>
                    <a:pt x="332740" y="41910"/>
                    <a:pt x="372110" y="19050"/>
                  </a:cubicBezTo>
                  <a:cubicBezTo>
                    <a:pt x="393700" y="6350"/>
                    <a:pt x="408940" y="1270"/>
                    <a:pt x="425450" y="1270"/>
                  </a:cubicBezTo>
                  <a:cubicBezTo>
                    <a:pt x="438150" y="0"/>
                    <a:pt x="449580" y="3810"/>
                    <a:pt x="461010" y="11430"/>
                  </a:cubicBezTo>
                  <a:cubicBezTo>
                    <a:pt x="474980" y="19050"/>
                    <a:pt x="490220" y="39370"/>
                    <a:pt x="496570" y="53340"/>
                  </a:cubicBezTo>
                  <a:cubicBezTo>
                    <a:pt x="501650" y="66040"/>
                    <a:pt x="502920" y="77470"/>
                    <a:pt x="500380" y="91440"/>
                  </a:cubicBezTo>
                  <a:cubicBezTo>
                    <a:pt x="496570" y="106680"/>
                    <a:pt x="472440" y="139700"/>
                    <a:pt x="472440" y="139700"/>
                  </a:cubicBezTo>
                </a:path>
              </a:pathLst>
            </a:custGeom>
            <a:solidFill>
              <a:srgbClr val="FCF8EB"/>
            </a:solidFill>
            <a:ln cap="sq">
              <a:noFill/>
              <a:prstDash val="solid"/>
              <a:miter/>
            </a:ln>
          </p:spPr>
        </p:sp>
      </p:grpSp>
      <p:sp>
        <p:nvSpPr>
          <p:cNvPr id="24" name="Rectángulo 23"/>
          <p:cNvSpPr/>
          <p:nvPr/>
        </p:nvSpPr>
        <p:spPr>
          <a:xfrm>
            <a:off x="486918" y="87693"/>
            <a:ext cx="171914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sz="4500" dirty="0">
                <a:solidFill>
                  <a:srgbClr val="001D35"/>
                </a:solidFill>
                <a:latin typeface="Jua" panose="020B0604020202020204" charset="-127"/>
                <a:ea typeface="Jua" panose="020B0604020202020204" charset="-127"/>
              </a:rPr>
              <a:t>In geometry, </a:t>
            </a:r>
            <a:r>
              <a:rPr lang="en-US" sz="4500" dirty="0">
                <a:solidFill>
                  <a:schemeClr val="accent2">
                    <a:lumMod val="75000"/>
                  </a:schemeClr>
                </a:solidFill>
                <a:latin typeface="Jua" panose="020B0604020202020204" charset="-127"/>
                <a:ea typeface="Jua" panose="020B0604020202020204" charset="-127"/>
              </a:rPr>
              <a:t>faces</a:t>
            </a:r>
            <a:r>
              <a:rPr lang="en-US" sz="4500" dirty="0">
                <a:solidFill>
                  <a:srgbClr val="001D35"/>
                </a:solidFill>
                <a:latin typeface="Jua" panose="020B0604020202020204" charset="-127"/>
                <a:ea typeface="Jua" panose="020B0604020202020204" charset="-127"/>
              </a:rPr>
              <a:t>, </a:t>
            </a:r>
            <a:r>
              <a:rPr lang="en-US" sz="4500" dirty="0">
                <a:solidFill>
                  <a:schemeClr val="accent2">
                    <a:lumMod val="75000"/>
                  </a:schemeClr>
                </a:solidFill>
                <a:latin typeface="Jua" panose="020B0604020202020204" charset="-127"/>
                <a:ea typeface="Jua" panose="020B0604020202020204" charset="-127"/>
              </a:rPr>
              <a:t>edges</a:t>
            </a:r>
            <a:r>
              <a:rPr lang="en-US" sz="4500" dirty="0">
                <a:solidFill>
                  <a:srgbClr val="001D35"/>
                </a:solidFill>
                <a:latin typeface="Jua" panose="020B0604020202020204" charset="-127"/>
                <a:ea typeface="Jua" panose="020B0604020202020204" charset="-127"/>
              </a:rPr>
              <a:t>, and </a:t>
            </a:r>
            <a:r>
              <a:rPr lang="en-US" sz="4500" dirty="0">
                <a:solidFill>
                  <a:schemeClr val="accent2">
                    <a:lumMod val="75000"/>
                  </a:schemeClr>
                </a:solidFill>
                <a:latin typeface="Jua" panose="020B0604020202020204" charset="-127"/>
                <a:ea typeface="Jua" panose="020B0604020202020204" charset="-127"/>
              </a:rPr>
              <a:t>vertices</a:t>
            </a:r>
            <a:r>
              <a:rPr lang="en-US" sz="4500" dirty="0">
                <a:solidFill>
                  <a:srgbClr val="001D35"/>
                </a:solidFill>
                <a:latin typeface="Jua" panose="020B0604020202020204" charset="-127"/>
                <a:ea typeface="Jua" panose="020B0604020202020204" charset="-127"/>
              </a:rPr>
              <a:t> are the three properties that define a three-dimensional shape. 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581028" y="2424071"/>
            <a:ext cx="12297254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buFont typeface="Arial" panose="020B0604020202020204" pitchFamily="34" charset="0"/>
              <a:buChar char="•"/>
            </a:pPr>
            <a:r>
              <a:rPr lang="en-US" sz="4500" b="1" dirty="0" smtClean="0">
                <a:solidFill>
                  <a:srgbClr val="001D35"/>
                </a:solidFill>
                <a:latin typeface="Jua" panose="020B0604020202020204" charset="-127"/>
                <a:ea typeface="Jua" panose="020B0604020202020204" charset="-127"/>
              </a:rPr>
              <a:t>Faces</a:t>
            </a:r>
            <a:r>
              <a:rPr lang="en-US" sz="4500" dirty="0">
                <a:solidFill>
                  <a:srgbClr val="001D35"/>
                </a:solidFill>
                <a:latin typeface="Jua" panose="020B0604020202020204" charset="-127"/>
                <a:ea typeface="Jua" panose="020B0604020202020204" charset="-127"/>
              </a:rPr>
              <a:t>: The flat surfaces of a three-dimensional shape.  </a:t>
            </a:r>
            <a:r>
              <a:rPr lang="en-US" sz="4500" dirty="0" smtClean="0">
                <a:solidFill>
                  <a:srgbClr val="001D35"/>
                </a:solidFill>
                <a:latin typeface="Jua" panose="020B0604020202020204" charset="-127"/>
                <a:ea typeface="Jua" panose="020B0604020202020204" charset="-127"/>
              </a:rPr>
              <a:t>Faces </a:t>
            </a:r>
            <a:r>
              <a:rPr lang="en-US" sz="4500" dirty="0">
                <a:solidFill>
                  <a:srgbClr val="001D35"/>
                </a:solidFill>
                <a:latin typeface="Jua" panose="020B0604020202020204" charset="-127"/>
                <a:ea typeface="Jua" panose="020B0604020202020204" charset="-127"/>
              </a:rPr>
              <a:t>can be </a:t>
            </a:r>
            <a:r>
              <a:rPr lang="en-US" sz="4500" dirty="0" smtClean="0">
                <a:solidFill>
                  <a:srgbClr val="001D35"/>
                </a:solidFill>
                <a:latin typeface="Jua" panose="020B0604020202020204" charset="-127"/>
                <a:ea typeface="Jua" panose="020B0604020202020204" charset="-127"/>
              </a:rPr>
              <a:t>flat </a:t>
            </a:r>
            <a:r>
              <a:rPr lang="en-US" sz="4500" dirty="0">
                <a:solidFill>
                  <a:srgbClr val="001D35"/>
                </a:solidFill>
                <a:latin typeface="Jua" panose="020B0604020202020204" charset="-127"/>
                <a:ea typeface="Jua" panose="020B0604020202020204" charset="-127"/>
              </a:rPr>
              <a:t>or curved.</a:t>
            </a:r>
            <a:endParaRPr lang="en-US" sz="4500" dirty="0" smtClean="0">
              <a:solidFill>
                <a:srgbClr val="001D35"/>
              </a:solidFill>
              <a:latin typeface="Jua" panose="020B0604020202020204" charset="-127"/>
              <a:ea typeface="Jua" panose="020B0604020202020204" charset="-127"/>
            </a:endParaRPr>
          </a:p>
          <a:p>
            <a:pPr fontAlgn="ctr"/>
            <a:endParaRPr lang="en-US" sz="4500" dirty="0">
              <a:solidFill>
                <a:srgbClr val="001D35"/>
              </a:solidFill>
              <a:latin typeface="Jua" panose="020B0604020202020204" charset="-127"/>
              <a:ea typeface="Jua" panose="020B0604020202020204" charset="-127"/>
            </a:endParaRPr>
          </a:p>
          <a:p>
            <a:pPr fontAlgn="ctr">
              <a:buFont typeface="Arial" panose="020B0604020202020204" pitchFamily="34" charset="0"/>
              <a:buChar char="•"/>
            </a:pPr>
            <a:r>
              <a:rPr lang="en-US" sz="4500" b="1" dirty="0">
                <a:solidFill>
                  <a:srgbClr val="001D35"/>
                </a:solidFill>
                <a:latin typeface="Jua" panose="020B0604020202020204" charset="-127"/>
                <a:ea typeface="Jua" panose="020B0604020202020204" charset="-127"/>
              </a:rPr>
              <a:t>Edges</a:t>
            </a:r>
            <a:r>
              <a:rPr lang="en-US" sz="4500" dirty="0">
                <a:solidFill>
                  <a:srgbClr val="001D35"/>
                </a:solidFill>
                <a:latin typeface="Jua" panose="020B0604020202020204" charset="-127"/>
                <a:ea typeface="Jua" panose="020B0604020202020204" charset="-127"/>
              </a:rPr>
              <a:t>: The straight lines where two faces meet. </a:t>
            </a:r>
            <a:endParaRPr lang="en-US" sz="4500" dirty="0" smtClean="0">
              <a:solidFill>
                <a:srgbClr val="001D35"/>
              </a:solidFill>
              <a:latin typeface="Jua" panose="020B0604020202020204" charset="-127"/>
              <a:ea typeface="Jua" panose="020B0604020202020204" charset="-127"/>
            </a:endParaRPr>
          </a:p>
          <a:p>
            <a:pPr fontAlgn="ctr"/>
            <a:r>
              <a:rPr lang="en-US" sz="4500" dirty="0">
                <a:solidFill>
                  <a:srgbClr val="001D35"/>
                </a:solidFill>
                <a:latin typeface="Jua" panose="020B0604020202020204" charset="-127"/>
                <a:ea typeface="Jua" panose="020B0604020202020204" charset="-127"/>
              </a:rPr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500" b="1" dirty="0">
                <a:solidFill>
                  <a:srgbClr val="001D35"/>
                </a:solidFill>
                <a:latin typeface="Jua" panose="020B0604020202020204" charset="-127"/>
                <a:ea typeface="Jua" panose="020B0604020202020204" charset="-127"/>
              </a:rPr>
              <a:t>Vertices</a:t>
            </a:r>
            <a:r>
              <a:rPr lang="en-US" sz="4500" dirty="0">
                <a:solidFill>
                  <a:srgbClr val="001D35"/>
                </a:solidFill>
                <a:latin typeface="Jua" panose="020B0604020202020204" charset="-127"/>
                <a:ea typeface="Jua" panose="020B0604020202020204" charset="-127"/>
              </a:rPr>
              <a:t>: The corners where two or more edges meet. The plural of vertex is vertices. </a:t>
            </a:r>
            <a:endParaRPr lang="en-US" sz="4500" b="0" i="0" dirty="0">
              <a:solidFill>
                <a:srgbClr val="001D35"/>
              </a:solidFill>
              <a:effectLst/>
              <a:latin typeface="Jua" panose="020B0604020202020204" charset="-127"/>
              <a:ea typeface="Jua" panose="020B0604020202020204" charset="-127"/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138064" y="6125521"/>
            <a:ext cx="5109483" cy="3970979"/>
          </a:xfrm>
          <a:prstGeom prst="rect">
            <a:avLst/>
          </a:prstGeom>
        </p:spPr>
      </p:pic>
      <p:pic>
        <p:nvPicPr>
          <p:cNvPr id="27" name="Picture 2" descr="Cópia Do Texto Escrito No Carimbo Circular Vermelho Acinzentado Ilustração  Stock - Ilustração de vermelho, conceito: 221392582">
            <a:extLst>
              <a:ext uri="{FF2B5EF4-FFF2-40B4-BE49-F238E27FC236}">
                <a16:creationId xmlns:a16="http://schemas.microsoft.com/office/drawing/2014/main" id="{64C8A109-70A9-DF8D-D1C4-6BFA4CC7B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314" y="1719879"/>
            <a:ext cx="2070126" cy="207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ángulo 27"/>
          <p:cNvSpPr/>
          <p:nvPr/>
        </p:nvSpPr>
        <p:spPr>
          <a:xfrm>
            <a:off x="601203" y="8266622"/>
            <a:ext cx="1227707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hlinkClick r:id="rId16"/>
              </a:rPr>
              <a:t>https://</a:t>
            </a:r>
            <a:r>
              <a:rPr lang="en-US" sz="3600" dirty="0" smtClean="0">
                <a:hlinkClick r:id="rId16"/>
              </a:rPr>
              <a:t>www.youtube.com/watch?v=eVDqk-39TZQ&amp;t=1s</a:t>
            </a:r>
            <a:endParaRPr lang="en-US" sz="3600" dirty="0" smtClean="0"/>
          </a:p>
          <a:p>
            <a:r>
              <a:rPr lang="en-US" sz="3000" dirty="0"/>
              <a:t>Properties of 3D Shapes | Faces, Edges, and Vertices of Prisms and </a:t>
            </a:r>
            <a:r>
              <a:rPr lang="en-US" sz="3000" dirty="0" smtClean="0"/>
              <a:t>Pyramids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0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794528" flipH="1">
            <a:off x="15230730" y="7904996"/>
            <a:ext cx="2120769" cy="5175236"/>
          </a:xfrm>
          <a:custGeom>
            <a:avLst/>
            <a:gdLst/>
            <a:ahLst/>
            <a:cxnLst/>
            <a:rect l="l" t="t" r="r" b="b"/>
            <a:pathLst>
              <a:path w="2120769" h="5175236">
                <a:moveTo>
                  <a:pt x="2120769" y="0"/>
                </a:moveTo>
                <a:lnTo>
                  <a:pt x="0" y="0"/>
                </a:lnTo>
                <a:lnTo>
                  <a:pt x="0" y="5175236"/>
                </a:lnTo>
                <a:lnTo>
                  <a:pt x="2120769" y="5175236"/>
                </a:lnTo>
                <a:lnTo>
                  <a:pt x="212076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65328"/>
            </a:stretch>
          </a:blipFill>
        </p:spPr>
      </p:sp>
      <p:sp>
        <p:nvSpPr>
          <p:cNvPr id="3" name="Freeform 3"/>
          <p:cNvSpPr/>
          <p:nvPr/>
        </p:nvSpPr>
        <p:spPr>
          <a:xfrm rot="10211650" flipH="1">
            <a:off x="-2871473" y="-2968947"/>
            <a:ext cx="13176703" cy="5031105"/>
          </a:xfrm>
          <a:custGeom>
            <a:avLst/>
            <a:gdLst/>
            <a:ahLst/>
            <a:cxnLst/>
            <a:rect l="l" t="t" r="r" b="b"/>
            <a:pathLst>
              <a:path w="13176703" h="5031105">
                <a:moveTo>
                  <a:pt x="13176703" y="0"/>
                </a:moveTo>
                <a:lnTo>
                  <a:pt x="0" y="0"/>
                </a:lnTo>
                <a:lnTo>
                  <a:pt x="0" y="5031104"/>
                </a:lnTo>
                <a:lnTo>
                  <a:pt x="13176703" y="5031104"/>
                </a:lnTo>
                <a:lnTo>
                  <a:pt x="1317670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12"/>
          <p:cNvSpPr txBox="1"/>
          <p:nvPr/>
        </p:nvSpPr>
        <p:spPr>
          <a:xfrm>
            <a:off x="1905000" y="495300"/>
            <a:ext cx="14174155" cy="5180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99"/>
              </a:lnSpc>
            </a:pPr>
            <a:r>
              <a:rPr lang="en-US" sz="10099" dirty="0">
                <a:solidFill>
                  <a:srgbClr val="1D1D1B"/>
                </a:solidFill>
                <a:latin typeface="Jua"/>
                <a:ea typeface="Jua"/>
                <a:cs typeface="Jua"/>
                <a:sym typeface="Jua"/>
              </a:rPr>
              <a:t>Wrap-up:</a:t>
            </a:r>
          </a:p>
          <a:p>
            <a:pPr algn="ctr">
              <a:lnSpc>
                <a:spcPts val="10099"/>
              </a:lnSpc>
            </a:pPr>
            <a:endParaRPr lang="en-US" sz="10099" dirty="0">
              <a:solidFill>
                <a:srgbClr val="1D1D1B"/>
              </a:solidFill>
              <a:latin typeface="Jua"/>
              <a:ea typeface="Jua"/>
              <a:cs typeface="Jua"/>
              <a:sym typeface="Jua"/>
            </a:endParaRPr>
          </a:p>
          <a:p>
            <a:pPr marL="0" lvl="0" indent="0" algn="ctr">
              <a:lnSpc>
                <a:spcPts val="10099"/>
              </a:lnSpc>
            </a:pPr>
            <a:r>
              <a:rPr lang="en-US" sz="10099" dirty="0">
                <a:solidFill>
                  <a:srgbClr val="1D1D1B"/>
                </a:solidFill>
                <a:latin typeface="Jua"/>
                <a:ea typeface="Jua"/>
                <a:cs typeface="Jua"/>
                <a:sym typeface="Jua"/>
              </a:rPr>
              <a:t>Let’s </a:t>
            </a:r>
            <a:r>
              <a:rPr lang="en-US" sz="10099" dirty="0" smtClean="0">
                <a:solidFill>
                  <a:srgbClr val="1D1D1B"/>
                </a:solidFill>
                <a:latin typeface="Jua"/>
                <a:ea typeface="Jua"/>
                <a:cs typeface="Jua"/>
                <a:sym typeface="Jua"/>
              </a:rPr>
              <a:t>Practice!</a:t>
            </a:r>
          </a:p>
          <a:p>
            <a:pPr marL="0" lvl="0" indent="0" algn="ctr">
              <a:lnSpc>
                <a:spcPts val="10099"/>
              </a:lnSpc>
            </a:pPr>
            <a:endParaRPr lang="en-US" sz="10099" dirty="0">
              <a:solidFill>
                <a:srgbClr val="1D1D1B"/>
              </a:solidFill>
              <a:latin typeface="Jua"/>
              <a:ea typeface="Jua"/>
              <a:cs typeface="Jua"/>
              <a:sym typeface="Jua"/>
            </a:endParaRPr>
          </a:p>
        </p:txBody>
      </p:sp>
    </p:spTree>
    <p:extLst>
      <p:ext uri="{BB962C8B-B14F-4D97-AF65-F5344CB8AC3E}">
        <p14:creationId xmlns:p14="http://schemas.microsoft.com/office/powerpoint/2010/main" val="393825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H="1">
            <a:off x="3995915" y="-6204896"/>
            <a:ext cx="10296170" cy="21621750"/>
          </a:xfrm>
          <a:custGeom>
            <a:avLst/>
            <a:gdLst/>
            <a:ahLst/>
            <a:cxnLst/>
            <a:rect l="l" t="t" r="r" b="b"/>
            <a:pathLst>
              <a:path w="10296170" h="21621750">
                <a:moveTo>
                  <a:pt x="10296170" y="0"/>
                </a:moveTo>
                <a:lnTo>
                  <a:pt x="0" y="0"/>
                </a:lnTo>
                <a:lnTo>
                  <a:pt x="0" y="21621750"/>
                </a:lnTo>
                <a:lnTo>
                  <a:pt x="10296170" y="21621750"/>
                </a:lnTo>
                <a:lnTo>
                  <a:pt x="1029617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55658" t="-9035" b="-371"/>
            </a:stretch>
          </a:blipFill>
        </p:spPr>
      </p:sp>
      <p:sp>
        <p:nvSpPr>
          <p:cNvPr id="3" name="Freeform 3"/>
          <p:cNvSpPr/>
          <p:nvPr/>
        </p:nvSpPr>
        <p:spPr>
          <a:xfrm rot="-1722308">
            <a:off x="-1837955" y="-763998"/>
            <a:ext cx="9326622" cy="2492752"/>
          </a:xfrm>
          <a:custGeom>
            <a:avLst/>
            <a:gdLst/>
            <a:ahLst/>
            <a:cxnLst/>
            <a:rect l="l" t="t" r="r" b="b"/>
            <a:pathLst>
              <a:path w="9326622" h="2492752">
                <a:moveTo>
                  <a:pt x="0" y="0"/>
                </a:moveTo>
                <a:lnTo>
                  <a:pt x="9326623" y="0"/>
                </a:lnTo>
                <a:lnTo>
                  <a:pt x="9326623" y="2492752"/>
                </a:lnTo>
                <a:lnTo>
                  <a:pt x="0" y="24927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10314">
            <a:off x="4189103" y="-1613826"/>
            <a:ext cx="9326622" cy="2492752"/>
          </a:xfrm>
          <a:custGeom>
            <a:avLst/>
            <a:gdLst/>
            <a:ahLst/>
            <a:cxnLst/>
            <a:rect l="l" t="t" r="r" b="b"/>
            <a:pathLst>
              <a:path w="9326622" h="2492752">
                <a:moveTo>
                  <a:pt x="0" y="0"/>
                </a:moveTo>
                <a:lnTo>
                  <a:pt x="9326622" y="0"/>
                </a:lnTo>
                <a:lnTo>
                  <a:pt x="9326622" y="2492752"/>
                </a:lnTo>
                <a:lnTo>
                  <a:pt x="0" y="24927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37214" y="6302073"/>
            <a:ext cx="8313219" cy="5032319"/>
            <a:chOff x="0" y="0"/>
            <a:chExt cx="11084292" cy="6709759"/>
          </a:xfrm>
        </p:grpSpPr>
        <p:sp>
          <p:nvSpPr>
            <p:cNvPr id="6" name="Freeform 6"/>
            <p:cNvSpPr/>
            <p:nvPr/>
          </p:nvSpPr>
          <p:spPr>
            <a:xfrm>
              <a:off x="7758815" y="0"/>
              <a:ext cx="2645138" cy="5531657"/>
            </a:xfrm>
            <a:custGeom>
              <a:avLst/>
              <a:gdLst/>
              <a:ahLst/>
              <a:cxnLst/>
              <a:rect l="l" t="t" r="r" b="b"/>
              <a:pathLst>
                <a:path w="2645138" h="5531657">
                  <a:moveTo>
                    <a:pt x="0" y="0"/>
                  </a:moveTo>
                  <a:lnTo>
                    <a:pt x="2645138" y="0"/>
                  </a:lnTo>
                  <a:lnTo>
                    <a:pt x="2645138" y="5531657"/>
                  </a:lnTo>
                  <a:lnTo>
                    <a:pt x="0" y="5531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-840405" flipH="1">
              <a:off x="193115" y="4143720"/>
              <a:ext cx="4106857" cy="2100258"/>
            </a:xfrm>
            <a:custGeom>
              <a:avLst/>
              <a:gdLst/>
              <a:ahLst/>
              <a:cxnLst/>
              <a:rect l="l" t="t" r="r" b="b"/>
              <a:pathLst>
                <a:path w="4106857" h="2100258">
                  <a:moveTo>
                    <a:pt x="4106857" y="0"/>
                  </a:moveTo>
                  <a:lnTo>
                    <a:pt x="0" y="0"/>
                  </a:lnTo>
                  <a:lnTo>
                    <a:pt x="0" y="2100258"/>
                  </a:lnTo>
                  <a:lnTo>
                    <a:pt x="4106857" y="2100258"/>
                  </a:lnTo>
                  <a:lnTo>
                    <a:pt x="4106857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r="-103896" b="-6561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2759748" y="3496543"/>
              <a:ext cx="3952377" cy="2328309"/>
            </a:xfrm>
            <a:custGeom>
              <a:avLst/>
              <a:gdLst/>
              <a:ahLst/>
              <a:cxnLst/>
              <a:rect l="l" t="t" r="r" b="b"/>
              <a:pathLst>
                <a:path w="3952377" h="2328309">
                  <a:moveTo>
                    <a:pt x="0" y="0"/>
                  </a:moveTo>
                  <a:lnTo>
                    <a:pt x="3952377" y="0"/>
                  </a:lnTo>
                  <a:lnTo>
                    <a:pt x="3952377" y="2328309"/>
                  </a:lnTo>
                  <a:lnTo>
                    <a:pt x="0" y="23283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5736138" y="1824220"/>
              <a:ext cx="2918764" cy="3707437"/>
            </a:xfrm>
            <a:custGeom>
              <a:avLst/>
              <a:gdLst/>
              <a:ahLst/>
              <a:cxnLst/>
              <a:rect l="l" t="t" r="r" b="b"/>
              <a:pathLst>
                <a:path w="2918764" h="3707437">
                  <a:moveTo>
                    <a:pt x="0" y="0"/>
                  </a:moveTo>
                  <a:lnTo>
                    <a:pt x="2918764" y="0"/>
                  </a:lnTo>
                  <a:lnTo>
                    <a:pt x="2918764" y="3707437"/>
                  </a:lnTo>
                  <a:lnTo>
                    <a:pt x="0" y="37074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-6716125">
              <a:off x="7715920" y="2705468"/>
              <a:ext cx="2885909" cy="2989171"/>
            </a:xfrm>
            <a:custGeom>
              <a:avLst/>
              <a:gdLst/>
              <a:ahLst/>
              <a:cxnLst/>
              <a:rect l="l" t="t" r="r" b="b"/>
              <a:pathLst>
                <a:path w="2885909" h="2989171">
                  <a:moveTo>
                    <a:pt x="0" y="0"/>
                  </a:moveTo>
                  <a:lnTo>
                    <a:pt x="2885908" y="0"/>
                  </a:lnTo>
                  <a:lnTo>
                    <a:pt x="2885908" y="2989171"/>
                  </a:lnTo>
                  <a:lnTo>
                    <a:pt x="0" y="29891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5299670">
              <a:off x="5300041" y="1330040"/>
              <a:ext cx="1894670" cy="2968856"/>
            </a:xfrm>
            <a:custGeom>
              <a:avLst/>
              <a:gdLst/>
              <a:ahLst/>
              <a:cxnLst/>
              <a:rect l="l" t="t" r="r" b="b"/>
              <a:pathLst>
                <a:path w="1894670" h="2968856">
                  <a:moveTo>
                    <a:pt x="0" y="0"/>
                  </a:moveTo>
                  <a:lnTo>
                    <a:pt x="1894670" y="0"/>
                  </a:lnTo>
                  <a:lnTo>
                    <a:pt x="1894670" y="2968856"/>
                  </a:lnTo>
                  <a:lnTo>
                    <a:pt x="0" y="29688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2" name="Freeform 12"/>
          <p:cNvSpPr/>
          <p:nvPr/>
        </p:nvSpPr>
        <p:spPr>
          <a:xfrm rot="-2412439">
            <a:off x="475089" y="1718221"/>
            <a:ext cx="1107222" cy="497243"/>
          </a:xfrm>
          <a:custGeom>
            <a:avLst/>
            <a:gdLst/>
            <a:ahLst/>
            <a:cxnLst/>
            <a:rect l="l" t="t" r="r" b="b"/>
            <a:pathLst>
              <a:path w="1107222" h="497243">
                <a:moveTo>
                  <a:pt x="0" y="0"/>
                </a:moveTo>
                <a:lnTo>
                  <a:pt x="1107222" y="0"/>
                </a:lnTo>
                <a:lnTo>
                  <a:pt x="1107222" y="497243"/>
                </a:lnTo>
                <a:lnTo>
                  <a:pt x="0" y="49724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3232776" y="7930681"/>
            <a:ext cx="700858" cy="693212"/>
          </a:xfrm>
          <a:custGeom>
            <a:avLst/>
            <a:gdLst/>
            <a:ahLst/>
            <a:cxnLst/>
            <a:rect l="l" t="t" r="r" b="b"/>
            <a:pathLst>
              <a:path w="700858" h="693212">
                <a:moveTo>
                  <a:pt x="0" y="0"/>
                </a:moveTo>
                <a:lnTo>
                  <a:pt x="700857" y="0"/>
                </a:lnTo>
                <a:lnTo>
                  <a:pt x="700857" y="693212"/>
                </a:lnTo>
                <a:lnTo>
                  <a:pt x="0" y="69321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4858036" y="209217"/>
            <a:ext cx="316867" cy="546322"/>
          </a:xfrm>
          <a:custGeom>
            <a:avLst/>
            <a:gdLst/>
            <a:ahLst/>
            <a:cxnLst/>
            <a:rect l="l" t="t" r="r" b="b"/>
            <a:pathLst>
              <a:path w="316867" h="546322">
                <a:moveTo>
                  <a:pt x="0" y="0"/>
                </a:moveTo>
                <a:lnTo>
                  <a:pt x="316867" y="0"/>
                </a:lnTo>
                <a:lnTo>
                  <a:pt x="316867" y="546322"/>
                </a:lnTo>
                <a:lnTo>
                  <a:pt x="0" y="54632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611999" y="349370"/>
            <a:ext cx="787228" cy="812337"/>
          </a:xfrm>
          <a:custGeom>
            <a:avLst/>
            <a:gdLst/>
            <a:ahLst/>
            <a:cxnLst/>
            <a:rect l="l" t="t" r="r" b="b"/>
            <a:pathLst>
              <a:path w="787228" h="812337">
                <a:moveTo>
                  <a:pt x="0" y="0"/>
                </a:moveTo>
                <a:lnTo>
                  <a:pt x="787229" y="0"/>
                </a:lnTo>
                <a:lnTo>
                  <a:pt x="787229" y="812337"/>
                </a:lnTo>
                <a:lnTo>
                  <a:pt x="0" y="81233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11"/>
          <p:cNvSpPr txBox="1"/>
          <p:nvPr/>
        </p:nvSpPr>
        <p:spPr>
          <a:xfrm>
            <a:off x="5036522" y="1164913"/>
            <a:ext cx="8897112" cy="25574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99"/>
              </a:lnSpc>
            </a:pPr>
            <a:r>
              <a:rPr lang="en-US" sz="11500" dirty="0" smtClean="0">
                <a:solidFill>
                  <a:srgbClr val="000000"/>
                </a:solidFill>
                <a:latin typeface="Eczar SemiBold"/>
                <a:ea typeface="Eczar SemiBold"/>
                <a:cs typeface="Eczar SemiBold"/>
                <a:sym typeface="Eczar SemiBold"/>
              </a:rPr>
              <a:t>GEOMETRIC SOLIDS</a:t>
            </a:r>
            <a:endParaRPr lang="en-US" sz="9999" dirty="0">
              <a:solidFill>
                <a:srgbClr val="000000"/>
              </a:solidFill>
              <a:latin typeface="Eczar SemiBold"/>
              <a:ea typeface="Eczar SemiBold"/>
              <a:cs typeface="Eczar SemiBold"/>
              <a:sym typeface="Eczar SemiBold"/>
            </a:endParaRPr>
          </a:p>
        </p:txBody>
      </p:sp>
      <p:sp>
        <p:nvSpPr>
          <p:cNvPr id="21" name="TextBox 12"/>
          <p:cNvSpPr txBox="1"/>
          <p:nvPr/>
        </p:nvSpPr>
        <p:spPr>
          <a:xfrm>
            <a:off x="2472740" y="4086300"/>
            <a:ext cx="13583585" cy="1487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60"/>
              </a:lnSpc>
            </a:pPr>
            <a:r>
              <a:rPr lang="en-US" sz="3200" b="1" spc="41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DATE:_____________</a:t>
            </a:r>
          </a:p>
          <a:p>
            <a:pPr algn="l">
              <a:lnSpc>
                <a:spcPts val="2860"/>
              </a:lnSpc>
            </a:pPr>
            <a:endParaRPr lang="en-US" sz="3200" b="1" spc="411" dirty="0" smtClean="0">
              <a:solidFill>
                <a:srgbClr val="000000"/>
              </a:solidFill>
              <a:latin typeface="Atkinson Hyperlegible Bold"/>
              <a:ea typeface="Atkinson Hyperlegible Bold"/>
              <a:cs typeface="Atkinson Hyperlegible Bold"/>
              <a:sym typeface="Atkinson Hyperlegible Bold"/>
            </a:endParaRPr>
          </a:p>
          <a:p>
            <a:pPr>
              <a:lnSpc>
                <a:spcPts val="2860"/>
              </a:lnSpc>
            </a:pPr>
            <a:r>
              <a:rPr lang="en-US" sz="3200" b="1" spc="411" dirty="0" smtClean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INDICATOR</a:t>
            </a:r>
            <a:r>
              <a:rPr lang="en-US" sz="3200" b="1" spc="41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: To identify properties and characteristics of solids and flat </a:t>
            </a:r>
            <a:r>
              <a:rPr lang="en-US" sz="3200" b="1" spc="411" dirty="0" smtClean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figures.  </a:t>
            </a:r>
            <a:endParaRPr lang="en-US" sz="3200" b="1" spc="411" dirty="0">
              <a:solidFill>
                <a:srgbClr val="000000"/>
              </a:solidFill>
              <a:latin typeface="Atkinson Hyperlegible Bold"/>
              <a:ea typeface="Atkinson Hyperlegible Bold"/>
              <a:cs typeface="Atkinson Hyperlegible Bold"/>
              <a:sym typeface="Atkinson Hyperlegible Bold"/>
            </a:endParaRPr>
          </a:p>
        </p:txBody>
      </p:sp>
      <p:sp>
        <p:nvSpPr>
          <p:cNvPr id="22" name="Freeform 13"/>
          <p:cNvSpPr/>
          <p:nvPr/>
        </p:nvSpPr>
        <p:spPr>
          <a:xfrm>
            <a:off x="6666154" y="6543070"/>
            <a:ext cx="6191546" cy="1542258"/>
          </a:xfrm>
          <a:custGeom>
            <a:avLst/>
            <a:gdLst/>
            <a:ahLst/>
            <a:cxnLst/>
            <a:rect l="l" t="t" r="r" b="b"/>
            <a:pathLst>
              <a:path w="6191546" h="1542258">
                <a:moveTo>
                  <a:pt x="0" y="0"/>
                </a:moveTo>
                <a:lnTo>
                  <a:pt x="6191546" y="0"/>
                </a:lnTo>
                <a:lnTo>
                  <a:pt x="6191546" y="1542258"/>
                </a:lnTo>
                <a:lnTo>
                  <a:pt x="0" y="154225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23" name="TextBox 14"/>
          <p:cNvSpPr txBox="1"/>
          <p:nvPr/>
        </p:nvSpPr>
        <p:spPr>
          <a:xfrm>
            <a:off x="7477034" y="6803024"/>
            <a:ext cx="4569786" cy="977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3500" b="1">
                <a:solidFill>
                  <a:srgbClr val="FFFFFF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Fifth grade </a:t>
            </a:r>
          </a:p>
          <a:p>
            <a:pPr algn="ctr">
              <a:lnSpc>
                <a:spcPts val="3850"/>
              </a:lnSpc>
            </a:pPr>
            <a:r>
              <a:rPr lang="en-US" sz="3500">
                <a:solidFill>
                  <a:srgbClr val="FFFFF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Math</a:t>
            </a:r>
          </a:p>
        </p:txBody>
      </p:sp>
    </p:spTree>
    <p:extLst>
      <p:ext uri="{BB962C8B-B14F-4D97-AF65-F5344CB8AC3E}">
        <p14:creationId xmlns:p14="http://schemas.microsoft.com/office/powerpoint/2010/main" val="162246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794528" flipH="1">
            <a:off x="15230730" y="7904996"/>
            <a:ext cx="2120769" cy="5175236"/>
          </a:xfrm>
          <a:custGeom>
            <a:avLst/>
            <a:gdLst/>
            <a:ahLst/>
            <a:cxnLst/>
            <a:rect l="l" t="t" r="r" b="b"/>
            <a:pathLst>
              <a:path w="2120769" h="5175236">
                <a:moveTo>
                  <a:pt x="2120769" y="0"/>
                </a:moveTo>
                <a:lnTo>
                  <a:pt x="0" y="0"/>
                </a:lnTo>
                <a:lnTo>
                  <a:pt x="0" y="5175236"/>
                </a:lnTo>
                <a:lnTo>
                  <a:pt x="2120769" y="5175236"/>
                </a:lnTo>
                <a:lnTo>
                  <a:pt x="212076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65328"/>
            </a:stretch>
          </a:blipFill>
        </p:spPr>
      </p:sp>
      <p:sp>
        <p:nvSpPr>
          <p:cNvPr id="3" name="Freeform 3"/>
          <p:cNvSpPr/>
          <p:nvPr/>
        </p:nvSpPr>
        <p:spPr>
          <a:xfrm rot="10211650" flipH="1">
            <a:off x="-2871473" y="-2968947"/>
            <a:ext cx="13176703" cy="5031105"/>
          </a:xfrm>
          <a:custGeom>
            <a:avLst/>
            <a:gdLst/>
            <a:ahLst/>
            <a:cxnLst/>
            <a:rect l="l" t="t" r="r" b="b"/>
            <a:pathLst>
              <a:path w="13176703" h="5031105">
                <a:moveTo>
                  <a:pt x="13176703" y="0"/>
                </a:moveTo>
                <a:lnTo>
                  <a:pt x="0" y="0"/>
                </a:lnTo>
                <a:lnTo>
                  <a:pt x="0" y="5031104"/>
                </a:lnTo>
                <a:lnTo>
                  <a:pt x="13176703" y="5031104"/>
                </a:lnTo>
                <a:lnTo>
                  <a:pt x="1317670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342900"/>
            <a:ext cx="16951218" cy="96012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524000" y="8602827"/>
            <a:ext cx="2514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sz="3000" dirty="0" smtClean="0">
                <a:solidFill>
                  <a:srgbClr val="001D35"/>
                </a:solidFill>
                <a:latin typeface="Jua" panose="020B0604020202020204" charset="-127"/>
                <a:ea typeface="Jua" panose="020B0604020202020204" charset="-127"/>
              </a:rPr>
              <a:t>Pentagonal prism </a:t>
            </a:r>
            <a:r>
              <a:rPr lang="en-US" sz="3000" dirty="0">
                <a:solidFill>
                  <a:srgbClr val="001D35"/>
                </a:solidFill>
                <a:latin typeface="Jua" panose="020B0604020202020204" charset="-127"/>
                <a:ea typeface="Jua" panose="020B0604020202020204" charset="-127"/>
              </a:rPr>
              <a:t> 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724400" y="8602827"/>
            <a:ext cx="2514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sz="3000" dirty="0" smtClean="0">
                <a:solidFill>
                  <a:srgbClr val="001D35"/>
                </a:solidFill>
                <a:latin typeface="Jua" panose="020B0604020202020204" charset="-127"/>
                <a:ea typeface="Jua" panose="020B0604020202020204" charset="-127"/>
              </a:rPr>
              <a:t>Pentagonal pyramid </a:t>
            </a:r>
            <a:r>
              <a:rPr lang="en-US" sz="3000" dirty="0">
                <a:solidFill>
                  <a:srgbClr val="001D35"/>
                </a:solidFill>
                <a:latin typeface="Jua" panose="020B0604020202020204" charset="-127"/>
                <a:ea typeface="Jua" panose="020B0604020202020204" charset="-127"/>
              </a:rPr>
              <a:t> 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461445" y="8833659"/>
            <a:ext cx="189588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sz="3000" dirty="0" smtClean="0">
                <a:solidFill>
                  <a:srgbClr val="001D35"/>
                </a:solidFill>
                <a:latin typeface="Jua" panose="020B0604020202020204" charset="-127"/>
                <a:ea typeface="Jua" panose="020B0604020202020204" charset="-127"/>
              </a:rPr>
              <a:t>Cylinder</a:t>
            </a:r>
            <a:endParaRPr lang="en-US" sz="3000" dirty="0">
              <a:solidFill>
                <a:srgbClr val="001D35"/>
              </a:solidFill>
              <a:latin typeface="Jua" panose="020B0604020202020204" charset="-127"/>
              <a:ea typeface="Jua" panose="020B0604020202020204" charset="-127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1579775" y="8833659"/>
            <a:ext cx="15167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sz="3000" dirty="0" smtClean="0">
                <a:solidFill>
                  <a:srgbClr val="001D35"/>
                </a:solidFill>
                <a:latin typeface="Jua" panose="020B0604020202020204" charset="-127"/>
                <a:ea typeface="Jua" panose="020B0604020202020204" charset="-127"/>
              </a:rPr>
              <a:t>Cone</a:t>
            </a:r>
            <a:endParaRPr lang="en-US" sz="3000" dirty="0">
              <a:solidFill>
                <a:srgbClr val="001D35"/>
              </a:solidFill>
              <a:latin typeface="Jua" panose="020B0604020202020204" charset="-127"/>
              <a:ea typeface="Jua" panose="020B0604020202020204" charset="-127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4463876" y="8833659"/>
            <a:ext cx="165342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sz="3000" dirty="0" smtClean="0">
                <a:solidFill>
                  <a:srgbClr val="001D35"/>
                </a:solidFill>
                <a:latin typeface="Jua" panose="020B0604020202020204" charset="-127"/>
                <a:ea typeface="Jua" panose="020B0604020202020204" charset="-127"/>
              </a:rPr>
              <a:t>Sphere</a:t>
            </a:r>
            <a:endParaRPr lang="en-US" sz="3000" dirty="0">
              <a:solidFill>
                <a:srgbClr val="001D35"/>
              </a:solidFill>
              <a:latin typeface="Jua" panose="020B0604020202020204" charset="-127"/>
              <a:ea typeface="Jua" panose="020B0604020202020204" charset="-127"/>
            </a:endParaRPr>
          </a:p>
        </p:txBody>
      </p:sp>
      <p:pic>
        <p:nvPicPr>
          <p:cNvPr id="11" name="Picture 2" descr="Cópia Do Texto Escrito No Carimbo Circular Vermelho Acinzentado Ilustração  Stock - Ilustração de vermelho, conceito: 221392582">
            <a:extLst>
              <a:ext uri="{FF2B5EF4-FFF2-40B4-BE49-F238E27FC236}">
                <a16:creationId xmlns:a16="http://schemas.microsoft.com/office/drawing/2014/main" id="{64C8A109-70A9-DF8D-D1C4-6BFA4CC7B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7874" y="17780"/>
            <a:ext cx="2070126" cy="207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794528" flipH="1">
            <a:off x="15230730" y="7904996"/>
            <a:ext cx="2120769" cy="5175236"/>
          </a:xfrm>
          <a:custGeom>
            <a:avLst/>
            <a:gdLst/>
            <a:ahLst/>
            <a:cxnLst/>
            <a:rect l="l" t="t" r="r" b="b"/>
            <a:pathLst>
              <a:path w="2120769" h="5175236">
                <a:moveTo>
                  <a:pt x="2120769" y="0"/>
                </a:moveTo>
                <a:lnTo>
                  <a:pt x="0" y="0"/>
                </a:lnTo>
                <a:lnTo>
                  <a:pt x="0" y="5175236"/>
                </a:lnTo>
                <a:lnTo>
                  <a:pt x="2120769" y="5175236"/>
                </a:lnTo>
                <a:lnTo>
                  <a:pt x="212076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65328"/>
            </a:stretch>
          </a:blipFill>
        </p:spPr>
      </p:sp>
      <p:sp>
        <p:nvSpPr>
          <p:cNvPr id="3" name="Freeform 3"/>
          <p:cNvSpPr/>
          <p:nvPr/>
        </p:nvSpPr>
        <p:spPr>
          <a:xfrm rot="10211650" flipH="1">
            <a:off x="-2871473" y="-2968947"/>
            <a:ext cx="13176703" cy="5031105"/>
          </a:xfrm>
          <a:custGeom>
            <a:avLst/>
            <a:gdLst/>
            <a:ahLst/>
            <a:cxnLst/>
            <a:rect l="l" t="t" r="r" b="b"/>
            <a:pathLst>
              <a:path w="13176703" h="5031105">
                <a:moveTo>
                  <a:pt x="13176703" y="0"/>
                </a:moveTo>
                <a:lnTo>
                  <a:pt x="0" y="0"/>
                </a:lnTo>
                <a:lnTo>
                  <a:pt x="0" y="5031104"/>
                </a:lnTo>
                <a:lnTo>
                  <a:pt x="13176703" y="5031104"/>
                </a:lnTo>
                <a:lnTo>
                  <a:pt x="1317670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Rectángulo 3"/>
          <p:cNvSpPr/>
          <p:nvPr/>
        </p:nvSpPr>
        <p:spPr>
          <a:xfrm>
            <a:off x="304800" y="9486900"/>
            <a:ext cx="4984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https://www.cuemath.com/geometry/polyhedron/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" y="571500"/>
            <a:ext cx="17641093" cy="86106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9330125" y="759820"/>
            <a:ext cx="4114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sz="3000" dirty="0" smtClean="0">
                <a:solidFill>
                  <a:srgbClr val="001D35"/>
                </a:solidFill>
                <a:latin typeface="Jua" panose="020B0604020202020204" charset="-127"/>
                <a:ea typeface="Jua" panose="020B0604020202020204" charset="-127"/>
              </a:rPr>
              <a:t>Pyramids are named after the shape of their bases.</a:t>
            </a:r>
            <a:endParaRPr lang="en-US" sz="3000" dirty="0">
              <a:solidFill>
                <a:srgbClr val="001D35"/>
              </a:solidFill>
              <a:latin typeface="Jua" panose="020B0604020202020204" charset="-127"/>
              <a:ea typeface="Jua" panose="020B0604020202020204" charset="-127"/>
            </a:endParaRPr>
          </a:p>
        </p:txBody>
      </p:sp>
      <p:cxnSp>
        <p:nvCxnSpPr>
          <p:cNvPr id="8" name="Conector recto de flecha 7"/>
          <p:cNvCxnSpPr/>
          <p:nvPr/>
        </p:nvCxnSpPr>
        <p:spPr>
          <a:xfrm flipV="1">
            <a:off x="8686800" y="2425468"/>
            <a:ext cx="2113085" cy="294663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/>
          <p:cNvSpPr/>
          <p:nvPr/>
        </p:nvSpPr>
        <p:spPr>
          <a:xfrm>
            <a:off x="745138" y="1995964"/>
            <a:ext cx="50460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sz="3000" dirty="0" smtClean="0">
                <a:solidFill>
                  <a:srgbClr val="001D35"/>
                </a:solidFill>
                <a:latin typeface="Jua" panose="020B0604020202020204" charset="-127"/>
                <a:ea typeface="Jua" panose="020B0604020202020204" charset="-127"/>
              </a:rPr>
              <a:t>Prisms are named after the shape of their identical opposite faces.</a:t>
            </a:r>
            <a:endParaRPr lang="en-US" sz="3000" dirty="0">
              <a:solidFill>
                <a:srgbClr val="001D35"/>
              </a:solidFill>
              <a:latin typeface="Jua" panose="020B0604020202020204" charset="-127"/>
              <a:ea typeface="Jua" panose="020B0604020202020204" charset="-127"/>
            </a:endParaRPr>
          </a:p>
        </p:txBody>
      </p:sp>
      <p:cxnSp>
        <p:nvCxnSpPr>
          <p:cNvPr id="15" name="Conector recto de flecha 14"/>
          <p:cNvCxnSpPr/>
          <p:nvPr/>
        </p:nvCxnSpPr>
        <p:spPr>
          <a:xfrm flipH="1" flipV="1">
            <a:off x="1981200" y="3473292"/>
            <a:ext cx="1045830" cy="162544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9"/>
          <p:cNvSpPr/>
          <p:nvPr/>
        </p:nvSpPr>
        <p:spPr>
          <a:xfrm>
            <a:off x="12992005" y="2562971"/>
            <a:ext cx="51435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sz="3000" dirty="0" smtClean="0">
                <a:solidFill>
                  <a:srgbClr val="001D35"/>
                </a:solidFill>
                <a:latin typeface="Jua" panose="020B0604020202020204" charset="-127"/>
                <a:ea typeface="Jua" panose="020B0604020202020204" charset="-127"/>
              </a:rPr>
              <a:t>Also </a:t>
            </a:r>
            <a:r>
              <a:rPr lang="en-US" sz="3000" dirty="0">
                <a:solidFill>
                  <a:srgbClr val="001D35"/>
                </a:solidFill>
                <a:latin typeface="Jua" panose="020B0604020202020204" charset="-127"/>
                <a:ea typeface="Jua" panose="020B0604020202020204" charset="-127"/>
              </a:rPr>
              <a:t>known as a polyhedron, with faces made up of only one type of regular polygon.</a:t>
            </a:r>
          </a:p>
        </p:txBody>
      </p:sp>
      <p:cxnSp>
        <p:nvCxnSpPr>
          <p:cNvPr id="11" name="Conector recto de flecha 10"/>
          <p:cNvCxnSpPr/>
          <p:nvPr/>
        </p:nvCxnSpPr>
        <p:spPr>
          <a:xfrm flipV="1">
            <a:off x="15545988" y="4501963"/>
            <a:ext cx="532212" cy="108164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93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794528" flipH="1">
            <a:off x="15230730" y="7904996"/>
            <a:ext cx="2120769" cy="5175236"/>
          </a:xfrm>
          <a:custGeom>
            <a:avLst/>
            <a:gdLst/>
            <a:ahLst/>
            <a:cxnLst/>
            <a:rect l="l" t="t" r="r" b="b"/>
            <a:pathLst>
              <a:path w="2120769" h="5175236">
                <a:moveTo>
                  <a:pt x="2120769" y="0"/>
                </a:moveTo>
                <a:lnTo>
                  <a:pt x="0" y="0"/>
                </a:lnTo>
                <a:lnTo>
                  <a:pt x="0" y="5175236"/>
                </a:lnTo>
                <a:lnTo>
                  <a:pt x="2120769" y="5175236"/>
                </a:lnTo>
                <a:lnTo>
                  <a:pt x="212076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65328"/>
            </a:stretch>
          </a:blipFill>
        </p:spPr>
      </p:sp>
      <p:sp>
        <p:nvSpPr>
          <p:cNvPr id="3" name="Freeform 3"/>
          <p:cNvSpPr/>
          <p:nvPr/>
        </p:nvSpPr>
        <p:spPr>
          <a:xfrm rot="10211650" flipH="1">
            <a:off x="-2871473" y="-2968947"/>
            <a:ext cx="13176703" cy="5031105"/>
          </a:xfrm>
          <a:custGeom>
            <a:avLst/>
            <a:gdLst/>
            <a:ahLst/>
            <a:cxnLst/>
            <a:rect l="l" t="t" r="r" b="b"/>
            <a:pathLst>
              <a:path w="13176703" h="5031105">
                <a:moveTo>
                  <a:pt x="13176703" y="0"/>
                </a:moveTo>
                <a:lnTo>
                  <a:pt x="0" y="0"/>
                </a:lnTo>
                <a:lnTo>
                  <a:pt x="0" y="5031104"/>
                </a:lnTo>
                <a:lnTo>
                  <a:pt x="13176703" y="5031104"/>
                </a:lnTo>
                <a:lnTo>
                  <a:pt x="1317670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Rectángulo 5"/>
          <p:cNvSpPr/>
          <p:nvPr/>
        </p:nvSpPr>
        <p:spPr>
          <a:xfrm>
            <a:off x="3200400" y="8593013"/>
            <a:ext cx="1119530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hlinkClick r:id="rId6"/>
              </a:rPr>
              <a:t>https://</a:t>
            </a:r>
            <a:r>
              <a:rPr lang="en-US" sz="3600" dirty="0" smtClean="0">
                <a:hlinkClick r:id="rId6"/>
              </a:rPr>
              <a:t>wordwall.net/resource/26016904/math/3d-shapes</a:t>
            </a:r>
            <a:endParaRPr lang="en-US" sz="3600" dirty="0" smtClean="0"/>
          </a:p>
          <a:p>
            <a:endParaRPr lang="en-US" sz="3600" dirty="0"/>
          </a:p>
        </p:txBody>
      </p:sp>
      <p:sp>
        <p:nvSpPr>
          <p:cNvPr id="7" name="TextBox 12"/>
          <p:cNvSpPr txBox="1"/>
          <p:nvPr/>
        </p:nvSpPr>
        <p:spPr>
          <a:xfrm>
            <a:off x="1905000" y="1391286"/>
            <a:ext cx="14174155" cy="5180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99"/>
              </a:lnSpc>
            </a:pPr>
            <a:r>
              <a:rPr lang="en-US" sz="10099" dirty="0">
                <a:solidFill>
                  <a:srgbClr val="1D1D1B"/>
                </a:solidFill>
                <a:latin typeface="Jua"/>
                <a:ea typeface="Jua"/>
                <a:cs typeface="Jua"/>
                <a:sym typeface="Jua"/>
              </a:rPr>
              <a:t>Wrap-up:</a:t>
            </a:r>
          </a:p>
          <a:p>
            <a:pPr algn="ctr">
              <a:lnSpc>
                <a:spcPts val="10099"/>
              </a:lnSpc>
            </a:pPr>
            <a:endParaRPr lang="en-US" sz="10099" dirty="0">
              <a:solidFill>
                <a:srgbClr val="1D1D1B"/>
              </a:solidFill>
              <a:latin typeface="Jua"/>
              <a:ea typeface="Jua"/>
              <a:cs typeface="Jua"/>
              <a:sym typeface="Jua"/>
            </a:endParaRPr>
          </a:p>
          <a:p>
            <a:pPr marL="0" lvl="0" indent="0" algn="ctr">
              <a:lnSpc>
                <a:spcPts val="10099"/>
              </a:lnSpc>
            </a:pPr>
            <a:r>
              <a:rPr lang="en-US" sz="10099" dirty="0">
                <a:solidFill>
                  <a:srgbClr val="1D1D1B"/>
                </a:solidFill>
                <a:latin typeface="Jua"/>
                <a:ea typeface="Jua"/>
                <a:cs typeface="Jua"/>
                <a:sym typeface="Jua"/>
              </a:rPr>
              <a:t>Let’s </a:t>
            </a:r>
            <a:r>
              <a:rPr lang="en-US" sz="10099" dirty="0" smtClean="0">
                <a:solidFill>
                  <a:srgbClr val="1D1D1B"/>
                </a:solidFill>
                <a:latin typeface="Jua"/>
                <a:ea typeface="Jua"/>
                <a:cs typeface="Jua"/>
                <a:sym typeface="Jua"/>
              </a:rPr>
              <a:t>Practice!</a:t>
            </a:r>
          </a:p>
          <a:p>
            <a:pPr marL="0" lvl="0" indent="0" algn="ctr">
              <a:lnSpc>
                <a:spcPts val="10099"/>
              </a:lnSpc>
            </a:pPr>
            <a:endParaRPr lang="en-US" sz="10099" dirty="0">
              <a:solidFill>
                <a:srgbClr val="1D1D1B"/>
              </a:solidFill>
              <a:latin typeface="Jua"/>
              <a:ea typeface="Jua"/>
              <a:cs typeface="Jua"/>
              <a:sym typeface="Jua"/>
            </a:endParaRPr>
          </a:p>
        </p:txBody>
      </p:sp>
    </p:spTree>
    <p:extLst>
      <p:ext uri="{BB962C8B-B14F-4D97-AF65-F5344CB8AC3E}">
        <p14:creationId xmlns:p14="http://schemas.microsoft.com/office/powerpoint/2010/main" val="388344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3303</TotalTime>
  <Words>359</Words>
  <Application>Microsoft Office PowerPoint</Application>
  <PresentationFormat>Personalizado</PresentationFormat>
  <Paragraphs>83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6" baseType="lpstr">
      <vt:lpstr>Eczar SemiBold</vt:lpstr>
      <vt:lpstr>Cambria Math</vt:lpstr>
      <vt:lpstr>Atkinson Hyperlegible</vt:lpstr>
      <vt:lpstr>Arial</vt:lpstr>
      <vt:lpstr>Eczar Semi-Bold</vt:lpstr>
      <vt:lpstr>Jua</vt:lpstr>
      <vt:lpstr>Atkinson Hyperlegible Bold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B2C3</dc:title>
  <cp:lastModifiedBy>Henry Ocampo</cp:lastModifiedBy>
  <cp:revision>98</cp:revision>
  <dcterms:created xsi:type="dcterms:W3CDTF">2006-08-16T00:00:00Z</dcterms:created>
  <dcterms:modified xsi:type="dcterms:W3CDTF">2025-05-20T19:43:51Z</dcterms:modified>
  <dc:identifier>DAGCluqkbnE</dc:identifier>
</cp:coreProperties>
</file>